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41" r:id="rId1"/>
  </p:sldMasterIdLst>
  <p:notesMasterIdLst>
    <p:notesMasterId r:id="rId36"/>
  </p:notesMasterIdLst>
  <p:handoutMasterIdLst>
    <p:handoutMasterId r:id="rId37"/>
  </p:handoutMasterIdLst>
  <p:sldIdLst>
    <p:sldId id="261" r:id="rId2"/>
    <p:sldId id="284" r:id="rId3"/>
    <p:sldId id="285" r:id="rId4"/>
    <p:sldId id="263" r:id="rId5"/>
    <p:sldId id="264" r:id="rId6"/>
    <p:sldId id="287" r:id="rId7"/>
    <p:sldId id="286" r:id="rId8"/>
    <p:sldId id="268" r:id="rId9"/>
    <p:sldId id="288" r:id="rId10"/>
    <p:sldId id="290" r:id="rId11"/>
    <p:sldId id="265" r:id="rId12"/>
    <p:sldId id="289" r:id="rId13"/>
    <p:sldId id="293" r:id="rId14"/>
    <p:sldId id="267" r:id="rId15"/>
    <p:sldId id="291" r:id="rId16"/>
    <p:sldId id="294" r:id="rId17"/>
    <p:sldId id="310" r:id="rId18"/>
    <p:sldId id="304" r:id="rId19"/>
    <p:sldId id="301" r:id="rId20"/>
    <p:sldId id="266" r:id="rId21"/>
    <p:sldId id="300" r:id="rId22"/>
    <p:sldId id="305" r:id="rId23"/>
    <p:sldId id="276" r:id="rId24"/>
    <p:sldId id="302" r:id="rId25"/>
    <p:sldId id="277" r:id="rId26"/>
    <p:sldId id="270" r:id="rId27"/>
    <p:sldId id="306" r:id="rId28"/>
    <p:sldId id="299" r:id="rId29"/>
    <p:sldId id="307" r:id="rId30"/>
    <p:sldId id="282" r:id="rId31"/>
    <p:sldId id="298" r:id="rId32"/>
    <p:sldId id="297" r:id="rId33"/>
    <p:sldId id="308" r:id="rId34"/>
    <p:sldId id="309" r:id="rId35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ADA"/>
    <a:srgbClr val="FFFFFF"/>
    <a:srgbClr val="336699"/>
    <a:srgbClr val="0066CC"/>
    <a:srgbClr val="0000FF"/>
    <a:srgbClr val="FF762F"/>
    <a:srgbClr val="DD3137"/>
    <a:srgbClr val="A4B59B"/>
    <a:srgbClr val="A4B70A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2738" autoAdjust="0"/>
  </p:normalViewPr>
  <p:slideViewPr>
    <p:cSldViewPr snapToGrid="0" snapToObjects="1">
      <p:cViewPr varScale="1">
        <p:scale>
          <a:sx n="108" d="100"/>
          <a:sy n="108" d="100"/>
        </p:scale>
        <p:origin x="714" y="12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126AFDB-A4FA-4051-AB58-6D03EAC3BA8E}" type="datetimeFigureOut">
              <a:rPr lang="es-ES"/>
              <a:pPr>
                <a:defRPr/>
              </a:pPr>
              <a:t>04/08/2021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00AD7C1-2705-4351-9B9B-86F3195247F0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48055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8AA035C-78E8-4B1B-B0F4-74768E556F68}" type="datetimeFigureOut">
              <a:rPr lang="es-ES"/>
              <a:pPr>
                <a:defRPr/>
              </a:pPr>
              <a:t>04/08/2021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CAD3286-81A8-4453-86FA-A47F853F5CC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30008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52758-05B9-0645-B5E8-3DAADE25CF31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4450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ENTRADA PRESENTA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8D0CA918-47AA-C645-AF18-CDECB2B685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3" r="2022"/>
          <a:stretch/>
        </p:blipFill>
        <p:spPr>
          <a:xfrm>
            <a:off x="-18395" y="18937"/>
            <a:ext cx="12190412" cy="6859588"/>
          </a:xfrm>
          <a:prstGeom prst="rect">
            <a:avLst/>
          </a:prstGeom>
        </p:spPr>
      </p:pic>
      <p:sp>
        <p:nvSpPr>
          <p:cNvPr id="14" name="3 Rectángulo">
            <a:extLst>
              <a:ext uri="{FF2B5EF4-FFF2-40B4-BE49-F238E27FC236}">
                <a16:creationId xmlns:a16="http://schemas.microsoft.com/office/drawing/2014/main" xmlns="" id="{124FF216-4F23-A042-9E9C-898B4C492855}"/>
              </a:ext>
            </a:extLst>
          </p:cNvPr>
          <p:cNvSpPr/>
          <p:nvPr/>
        </p:nvSpPr>
        <p:spPr>
          <a:xfrm>
            <a:off x="-18394" y="10429"/>
            <a:ext cx="12208808" cy="686809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5300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12">
            <a:extLst>
              <a:ext uri="{FF2B5EF4-FFF2-40B4-BE49-F238E27FC236}">
                <a16:creationId xmlns:a16="http://schemas.microsoft.com/office/drawing/2014/main" xmlns="" id="{1994F654-D10B-9A41-B006-252E4666347B}"/>
              </a:ext>
            </a:extLst>
          </p:cNvPr>
          <p:cNvSpPr/>
          <p:nvPr/>
        </p:nvSpPr>
        <p:spPr>
          <a:xfrm>
            <a:off x="871120" y="3485296"/>
            <a:ext cx="930303" cy="144016"/>
          </a:xfrm>
          <a:prstGeom prst="rect">
            <a:avLst/>
          </a:prstGeom>
          <a:solidFill>
            <a:srgbClr val="D93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4700EC7A-3860-F24D-91FE-2735753C66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29" y="408521"/>
            <a:ext cx="5270003" cy="124358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D16F5658-DEF3-0A4A-9657-1352DCBC9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88" y="5122508"/>
            <a:ext cx="2194570" cy="106284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36F7556D-DF10-A34F-9A12-849C23CA2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044" y="537146"/>
            <a:ext cx="483781" cy="660400"/>
          </a:xfrm>
          <a:prstGeom prst="rect">
            <a:avLst/>
          </a:prstGeom>
        </p:spPr>
      </p:pic>
      <p:sp>
        <p:nvSpPr>
          <p:cNvPr id="13" name="Marcador de texto 12">
            <a:extLst>
              <a:ext uri="{FF2B5EF4-FFF2-40B4-BE49-F238E27FC236}">
                <a16:creationId xmlns:a16="http://schemas.microsoft.com/office/drawing/2014/main" xmlns="" id="{7622A4FC-F0F0-6044-817F-8A970FA388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121" y="1992312"/>
            <a:ext cx="9650830" cy="1380392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48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Título</a:t>
            </a:r>
          </a:p>
          <a:p>
            <a:pPr lvl="0"/>
            <a:r>
              <a:rPr lang="es-ES" dirty="0"/>
              <a:t>Presentación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457B3154-FE4D-F948-BEAC-7CFBC1D36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2" y="5310040"/>
            <a:ext cx="3929120" cy="68777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C5DE52F0-7BE1-41D4-9B60-FA845BBFC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519" y="5084337"/>
            <a:ext cx="1101012" cy="110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9358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ICON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D6885492-6B30-CB47-8DE3-7A27C9E502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075" y="2095253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7134AD98-7DD7-E448-BFA1-A21E2218AE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36847" y="2226344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xmlns="" id="{BFC3A1FF-A053-A941-8EA0-37E20C2C879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1473201"/>
            <a:ext cx="11566525" cy="355036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43" name="Marcador de posición de imagen 3">
            <a:extLst>
              <a:ext uri="{FF2B5EF4-FFF2-40B4-BE49-F238E27FC236}">
                <a16:creationId xmlns:a16="http://schemas.microsoft.com/office/drawing/2014/main" xmlns="" id="{1E47CEFA-D65C-4A48-9B87-12E3F928F85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6075" y="2941215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6" name="Marcador de posición de imagen 3">
            <a:extLst>
              <a:ext uri="{FF2B5EF4-FFF2-40B4-BE49-F238E27FC236}">
                <a16:creationId xmlns:a16="http://schemas.microsoft.com/office/drawing/2014/main" xmlns="" id="{59FE2D01-D57E-D949-9DCB-D5341EB4192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46075" y="3787177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7" name="Marcador de posición de imagen 3">
            <a:extLst>
              <a:ext uri="{FF2B5EF4-FFF2-40B4-BE49-F238E27FC236}">
                <a16:creationId xmlns:a16="http://schemas.microsoft.com/office/drawing/2014/main" xmlns="" id="{A3143C31-BF2F-C24D-97F8-EB4B4051464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6075" y="4633139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8" name="Marcador de posición de imagen 3">
            <a:extLst>
              <a:ext uri="{FF2B5EF4-FFF2-40B4-BE49-F238E27FC236}">
                <a16:creationId xmlns:a16="http://schemas.microsoft.com/office/drawing/2014/main" xmlns="" id="{62C77D74-CFA9-7F44-A027-333742CDF78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46075" y="5479103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9" name="Marcador de texto 9">
            <a:extLst>
              <a:ext uri="{FF2B5EF4-FFF2-40B4-BE49-F238E27FC236}">
                <a16:creationId xmlns:a16="http://schemas.microsoft.com/office/drawing/2014/main" xmlns="" id="{A660A342-B4DD-2046-B1EB-52D7C9028F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36847" y="3050591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70" name="Marcador de texto 9">
            <a:extLst>
              <a:ext uri="{FF2B5EF4-FFF2-40B4-BE49-F238E27FC236}">
                <a16:creationId xmlns:a16="http://schemas.microsoft.com/office/drawing/2014/main" xmlns="" id="{2D85C097-6F57-8846-928E-1973A4E68C4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36847" y="3900596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71" name="Marcador de texto 9">
            <a:extLst>
              <a:ext uri="{FF2B5EF4-FFF2-40B4-BE49-F238E27FC236}">
                <a16:creationId xmlns:a16="http://schemas.microsoft.com/office/drawing/2014/main" xmlns="" id="{5DCE73BA-F9AF-2842-A3E1-6A02BA9D1C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36847" y="4724844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72" name="Marcador de texto 9">
            <a:extLst>
              <a:ext uri="{FF2B5EF4-FFF2-40B4-BE49-F238E27FC236}">
                <a16:creationId xmlns:a16="http://schemas.microsoft.com/office/drawing/2014/main" xmlns="" id="{BE95412D-0AB3-C642-B9AD-A45416AD07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36847" y="5523334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73" name="Marcador de posición de imagen 3">
            <a:extLst>
              <a:ext uri="{FF2B5EF4-FFF2-40B4-BE49-F238E27FC236}">
                <a16:creationId xmlns:a16="http://schemas.microsoft.com/office/drawing/2014/main" xmlns="" id="{3447F7F3-004F-7545-B820-2E28D32DAEB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665141" y="2199296"/>
            <a:ext cx="2314886" cy="231488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74" name="Marcador de texto 9">
            <a:extLst>
              <a:ext uri="{FF2B5EF4-FFF2-40B4-BE49-F238E27FC236}">
                <a16:creationId xmlns:a16="http://schemas.microsoft.com/office/drawing/2014/main" xmlns="" id="{322AF44F-41E0-6E4E-A58F-EE37537192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65141" y="4968539"/>
            <a:ext cx="2314886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75" name="Marcador de posición de imagen 3">
            <a:extLst>
              <a:ext uri="{FF2B5EF4-FFF2-40B4-BE49-F238E27FC236}">
                <a16:creationId xmlns:a16="http://schemas.microsoft.com/office/drawing/2014/main" xmlns="" id="{A029BC6E-020D-944E-9F72-501268E61DB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19581" y="2199296"/>
            <a:ext cx="2314886" cy="231488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76" name="Marcador de texto 9">
            <a:extLst>
              <a:ext uri="{FF2B5EF4-FFF2-40B4-BE49-F238E27FC236}">
                <a16:creationId xmlns:a16="http://schemas.microsoft.com/office/drawing/2014/main" xmlns="" id="{FC8C31F4-E69D-EF4D-8173-1250E1FF69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19581" y="4968539"/>
            <a:ext cx="2314886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77" name="Marcador de posición de imagen 3">
            <a:extLst>
              <a:ext uri="{FF2B5EF4-FFF2-40B4-BE49-F238E27FC236}">
                <a16:creationId xmlns:a16="http://schemas.microsoft.com/office/drawing/2014/main" xmlns="" id="{C1F3E7B7-69B5-3540-B66E-153BC256E9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574021" y="2199296"/>
            <a:ext cx="2314886" cy="231488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78" name="Marcador de texto 9">
            <a:extLst>
              <a:ext uri="{FF2B5EF4-FFF2-40B4-BE49-F238E27FC236}">
                <a16:creationId xmlns:a16="http://schemas.microsoft.com/office/drawing/2014/main" xmlns="" id="{F26B0219-8A20-4D43-90A0-24D17582C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81755" y="4968539"/>
            <a:ext cx="2307152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35" name="Rectángulo 12">
            <a:extLst>
              <a:ext uri="{FF2B5EF4-FFF2-40B4-BE49-F238E27FC236}">
                <a16:creationId xmlns:a16="http://schemas.microsoft.com/office/drawing/2014/main" xmlns="" id="{9013B1C5-8E93-E842-85CB-C8961E1790C4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36" name="Marcador de texto 25">
            <a:extLst>
              <a:ext uri="{FF2B5EF4-FFF2-40B4-BE49-F238E27FC236}">
                <a16:creationId xmlns:a16="http://schemas.microsoft.com/office/drawing/2014/main" xmlns="" id="{7F968C26-4BDE-3B45-B09E-246F65B556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xmlns="" id="{19B8AD61-2CA7-F941-93D1-A6DB1CADE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xmlns="" id="{36C9B92D-867F-164B-AC15-01412B4E6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0938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IDO ICON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D6885492-6B30-CB47-8DE3-7A27C9E502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075" y="2080262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7134AD98-7DD7-E448-BFA1-A21E2218AE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36848" y="2211353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xmlns="" id="{BFC3A1FF-A053-A941-8EA0-37E20C2C879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1473201"/>
            <a:ext cx="11566525" cy="355036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43" name="Marcador de posición de imagen 3">
            <a:extLst>
              <a:ext uri="{FF2B5EF4-FFF2-40B4-BE49-F238E27FC236}">
                <a16:creationId xmlns:a16="http://schemas.microsoft.com/office/drawing/2014/main" xmlns="" id="{1E47CEFA-D65C-4A48-9B87-12E3F928F85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6075" y="2926224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6" name="Marcador de posición de imagen 3">
            <a:extLst>
              <a:ext uri="{FF2B5EF4-FFF2-40B4-BE49-F238E27FC236}">
                <a16:creationId xmlns:a16="http://schemas.microsoft.com/office/drawing/2014/main" xmlns="" id="{59FE2D01-D57E-D949-9DCB-D5341EB4192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46075" y="3772186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7" name="Marcador de posición de imagen 3">
            <a:extLst>
              <a:ext uri="{FF2B5EF4-FFF2-40B4-BE49-F238E27FC236}">
                <a16:creationId xmlns:a16="http://schemas.microsoft.com/office/drawing/2014/main" xmlns="" id="{A3143C31-BF2F-C24D-97F8-EB4B4051464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6075" y="4618148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8" name="Marcador de posición de imagen 3">
            <a:extLst>
              <a:ext uri="{FF2B5EF4-FFF2-40B4-BE49-F238E27FC236}">
                <a16:creationId xmlns:a16="http://schemas.microsoft.com/office/drawing/2014/main" xmlns="" id="{62C77D74-CFA9-7F44-A027-333742CDF78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346075" y="5464112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9" name="Marcador de texto 9">
            <a:extLst>
              <a:ext uri="{FF2B5EF4-FFF2-40B4-BE49-F238E27FC236}">
                <a16:creationId xmlns:a16="http://schemas.microsoft.com/office/drawing/2014/main" xmlns="" id="{A660A342-B4DD-2046-B1EB-52D7C9028F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36848" y="3035600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70" name="Marcador de texto 9">
            <a:extLst>
              <a:ext uri="{FF2B5EF4-FFF2-40B4-BE49-F238E27FC236}">
                <a16:creationId xmlns:a16="http://schemas.microsoft.com/office/drawing/2014/main" xmlns="" id="{2D85C097-6F57-8846-928E-1973A4E68C4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36848" y="3885605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71" name="Marcador de texto 9">
            <a:extLst>
              <a:ext uri="{FF2B5EF4-FFF2-40B4-BE49-F238E27FC236}">
                <a16:creationId xmlns:a16="http://schemas.microsoft.com/office/drawing/2014/main" xmlns="" id="{5DCE73BA-F9AF-2842-A3E1-6A02BA9D1C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36848" y="4709853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72" name="Marcador de texto 9">
            <a:extLst>
              <a:ext uri="{FF2B5EF4-FFF2-40B4-BE49-F238E27FC236}">
                <a16:creationId xmlns:a16="http://schemas.microsoft.com/office/drawing/2014/main" xmlns="" id="{BE95412D-0AB3-C642-B9AD-A45416AD07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36848" y="5508343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:a16="http://schemas.microsoft.com/office/drawing/2014/main" xmlns="" id="{06518AB9-2C6D-DC44-81E0-C67559154B81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654409" y="2179999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2" name="Marcador de texto 9">
            <a:extLst>
              <a:ext uri="{FF2B5EF4-FFF2-40B4-BE49-F238E27FC236}">
                <a16:creationId xmlns:a16="http://schemas.microsoft.com/office/drawing/2014/main" xmlns="" id="{1AFE3FB7-C1DF-9845-93AF-F343CF5768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49174" y="3420515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35" name="Marcador de posición de imagen 3">
            <a:extLst>
              <a:ext uri="{FF2B5EF4-FFF2-40B4-BE49-F238E27FC236}">
                <a16:creationId xmlns:a16="http://schemas.microsoft.com/office/drawing/2014/main" xmlns="" id="{2C6D9EBE-8DF5-9E49-8312-8C3F0A3AA0A0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576223" y="2179999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7" name="Marcador de posición de imagen 3">
            <a:extLst>
              <a:ext uri="{FF2B5EF4-FFF2-40B4-BE49-F238E27FC236}">
                <a16:creationId xmlns:a16="http://schemas.microsoft.com/office/drawing/2014/main" xmlns="" id="{D1B062DD-C0A7-7F49-B708-0337A4767EC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98037" y="2179999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39" name="Marcador de posición de imagen 3">
            <a:extLst>
              <a:ext uri="{FF2B5EF4-FFF2-40B4-BE49-F238E27FC236}">
                <a16:creationId xmlns:a16="http://schemas.microsoft.com/office/drawing/2014/main" xmlns="" id="{BDF0001D-A4DD-4443-9345-FEDB37C0544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419852" y="2179999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7" name="Marcador de posición de imagen 3">
            <a:extLst>
              <a:ext uri="{FF2B5EF4-FFF2-40B4-BE49-F238E27FC236}">
                <a16:creationId xmlns:a16="http://schemas.microsoft.com/office/drawing/2014/main" xmlns="" id="{FCB9053B-9E19-3249-ADDF-429F84C250E7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654409" y="4292135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8" name="Marcador de texto 9">
            <a:extLst>
              <a:ext uri="{FF2B5EF4-FFF2-40B4-BE49-F238E27FC236}">
                <a16:creationId xmlns:a16="http://schemas.microsoft.com/office/drawing/2014/main" xmlns="" id="{2427998D-5E7B-E846-A594-C19877B254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449174" y="5532651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5</a:t>
            </a:r>
          </a:p>
        </p:txBody>
      </p:sp>
      <p:sp>
        <p:nvSpPr>
          <p:cNvPr id="62" name="Marcador de texto 9">
            <a:extLst>
              <a:ext uri="{FF2B5EF4-FFF2-40B4-BE49-F238E27FC236}">
                <a16:creationId xmlns:a16="http://schemas.microsoft.com/office/drawing/2014/main" xmlns="" id="{37CA7AB8-83DB-6A4A-9A2B-75A101C203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81005" y="3420515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63" name="Marcador de posición de imagen 3">
            <a:extLst>
              <a:ext uri="{FF2B5EF4-FFF2-40B4-BE49-F238E27FC236}">
                <a16:creationId xmlns:a16="http://schemas.microsoft.com/office/drawing/2014/main" xmlns="" id="{CD73D10A-DDF4-C343-A612-CA91AF85DC0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586240" y="4292135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64" name="Marcador de texto 9">
            <a:extLst>
              <a:ext uri="{FF2B5EF4-FFF2-40B4-BE49-F238E27FC236}">
                <a16:creationId xmlns:a16="http://schemas.microsoft.com/office/drawing/2014/main" xmlns="" id="{00DFAB78-5118-5640-B1BC-1C00CCF0D42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81005" y="5532651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6</a:t>
            </a:r>
          </a:p>
        </p:txBody>
      </p:sp>
      <p:sp>
        <p:nvSpPr>
          <p:cNvPr id="65" name="Marcador de texto 9">
            <a:extLst>
              <a:ext uri="{FF2B5EF4-FFF2-40B4-BE49-F238E27FC236}">
                <a16:creationId xmlns:a16="http://schemas.microsoft.com/office/drawing/2014/main" xmlns="" id="{7E9BDA84-6EC3-C24A-AF10-E1659D82545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248442" y="3420515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66" name="Marcador de posición de imagen 3">
            <a:extLst>
              <a:ext uri="{FF2B5EF4-FFF2-40B4-BE49-F238E27FC236}">
                <a16:creationId xmlns:a16="http://schemas.microsoft.com/office/drawing/2014/main" xmlns="" id="{4CA291BF-9F42-D74A-839C-0A4445C9AD0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8453677" y="4292135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67" name="Marcador de texto 9">
            <a:extLst>
              <a:ext uri="{FF2B5EF4-FFF2-40B4-BE49-F238E27FC236}">
                <a16:creationId xmlns:a16="http://schemas.microsoft.com/office/drawing/2014/main" xmlns="" id="{14D3303D-CB1C-524F-A33B-DC2D12A8E48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48442" y="5532651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7</a:t>
            </a:r>
          </a:p>
        </p:txBody>
      </p:sp>
      <p:sp>
        <p:nvSpPr>
          <p:cNvPr id="79" name="Marcador de texto 9">
            <a:extLst>
              <a:ext uri="{FF2B5EF4-FFF2-40B4-BE49-F238E27FC236}">
                <a16:creationId xmlns:a16="http://schemas.microsoft.com/office/drawing/2014/main" xmlns="" id="{4F95551C-A76D-BE42-BB45-BA2BEDEEFCE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93152" y="3420515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80" name="Marcador de posición de imagen 3">
            <a:extLst>
              <a:ext uri="{FF2B5EF4-FFF2-40B4-BE49-F238E27FC236}">
                <a16:creationId xmlns:a16="http://schemas.microsoft.com/office/drawing/2014/main" xmlns="" id="{1E00145A-F9C8-D748-8DF4-BC84859EA20F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0398387" y="4292135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81" name="Marcador de texto 9">
            <a:extLst>
              <a:ext uri="{FF2B5EF4-FFF2-40B4-BE49-F238E27FC236}">
                <a16:creationId xmlns:a16="http://schemas.microsoft.com/office/drawing/2014/main" xmlns="" id="{80032316-E6AB-7A4A-8FEA-F9B450BC968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93152" y="5532651"/>
            <a:ext cx="1481070" cy="545282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6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8</a:t>
            </a:r>
          </a:p>
        </p:txBody>
      </p:sp>
      <p:sp>
        <p:nvSpPr>
          <p:cNvPr id="44" name="Rectángulo 12">
            <a:extLst>
              <a:ext uri="{FF2B5EF4-FFF2-40B4-BE49-F238E27FC236}">
                <a16:creationId xmlns:a16="http://schemas.microsoft.com/office/drawing/2014/main" xmlns="" id="{2237040F-D2B8-064E-B967-443E2FC6BF95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45" name="Marcador de texto 25">
            <a:extLst>
              <a:ext uri="{FF2B5EF4-FFF2-40B4-BE49-F238E27FC236}">
                <a16:creationId xmlns:a16="http://schemas.microsoft.com/office/drawing/2014/main" xmlns="" id="{AC66469C-DE26-4C4D-9888-81E9098D89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xmlns="" id="{6B1ACD21-8107-2F45-88C1-54868BD74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xmlns="" id="{C41EB934-A0C0-404D-A309-C8246653D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8244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NU ICON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32BD83D9-CEF5-C344-9D3D-BA6AC5780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075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xmlns="" id="{FDE355DD-4393-8C48-BC8F-87F25D90606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89807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xmlns="" id="{51036407-3A57-4F48-9886-608C5AEBEA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33539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:a16="http://schemas.microsoft.com/office/drawing/2014/main" xmlns="" id="{09758F51-7061-C24E-8BAB-360D5D83B0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7271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xmlns="" id="{0D8282EF-CDF5-6D49-BF51-D6FC461C93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721003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:a16="http://schemas.microsoft.com/office/drawing/2014/main" xmlns="" id="{4B2EB426-EADE-D147-A3E8-1F63CFB20D7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64735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xmlns="" id="{316AE166-783B-684F-A1CC-2F2C4DFBBA9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08467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:a16="http://schemas.microsoft.com/office/drawing/2014/main" xmlns="" id="{02F55CA6-EFBB-FA4C-8235-F175A69F15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52200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2413156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5294E36E-ED41-7945-A086-7B1D63DA1407}"/>
              </a:ext>
            </a:extLst>
          </p:cNvPr>
          <p:cNvSpPr/>
          <p:nvPr/>
        </p:nvSpPr>
        <p:spPr>
          <a:xfrm>
            <a:off x="346075" y="2044063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19D29D73-25AA-8246-8454-17979C239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1377253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8D1BDB8B-F843-9D4C-8F13-78D9D57AA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978F109E-4C71-A445-958E-114C6CB34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  <p:sp>
        <p:nvSpPr>
          <p:cNvPr id="32" name="Marcador de posición de imagen 3">
            <a:extLst>
              <a:ext uri="{FF2B5EF4-FFF2-40B4-BE49-F238E27FC236}">
                <a16:creationId xmlns:a16="http://schemas.microsoft.com/office/drawing/2014/main" xmlns="" id="{B2D43F95-DA12-EF41-8E10-0D1EB3045D2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46075" y="3351653"/>
            <a:ext cx="1855788" cy="185578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3" name="Marcador de texto 9">
            <a:extLst>
              <a:ext uri="{FF2B5EF4-FFF2-40B4-BE49-F238E27FC236}">
                <a16:creationId xmlns:a16="http://schemas.microsoft.com/office/drawing/2014/main" xmlns="" id="{AA1C2BDE-A8EB-8948-AF13-13B199AAD1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5503251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34" name="Marcador de posición de imagen 3">
            <a:extLst>
              <a:ext uri="{FF2B5EF4-FFF2-40B4-BE49-F238E27FC236}">
                <a16:creationId xmlns:a16="http://schemas.microsoft.com/office/drawing/2014/main" xmlns="" id="{F4733AA5-9DD3-5E4E-B42C-85E6D44399E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768553" y="3351653"/>
            <a:ext cx="1855788" cy="185578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5" name="Marcador de texto 9">
            <a:extLst>
              <a:ext uri="{FF2B5EF4-FFF2-40B4-BE49-F238E27FC236}">
                <a16:creationId xmlns:a16="http://schemas.microsoft.com/office/drawing/2014/main" xmlns="" id="{EF2123E3-6D8B-6243-941A-D57C114F1E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57628" y="5503251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36" name="Marcador de posición de imagen 3">
            <a:extLst>
              <a:ext uri="{FF2B5EF4-FFF2-40B4-BE49-F238E27FC236}">
                <a16:creationId xmlns:a16="http://schemas.microsoft.com/office/drawing/2014/main" xmlns="" id="{5AC7677F-2D72-0046-9526-A1A96ED6CBE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91031" y="3351653"/>
            <a:ext cx="1855788" cy="185578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7" name="Marcador de texto 9">
            <a:extLst>
              <a:ext uri="{FF2B5EF4-FFF2-40B4-BE49-F238E27FC236}">
                <a16:creationId xmlns:a16="http://schemas.microsoft.com/office/drawing/2014/main" xmlns="" id="{9558FDB0-83B7-A945-8626-0BB62221D8C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91031" y="5503251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38" name="Marcador de posición de imagen 3">
            <a:extLst>
              <a:ext uri="{FF2B5EF4-FFF2-40B4-BE49-F238E27FC236}">
                <a16:creationId xmlns:a16="http://schemas.microsoft.com/office/drawing/2014/main" xmlns="" id="{27E34458-60C0-3741-AB90-E4B0F62168C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613509" y="3351653"/>
            <a:ext cx="1855788" cy="185578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9" name="Marcador de texto 9">
            <a:extLst>
              <a:ext uri="{FF2B5EF4-FFF2-40B4-BE49-F238E27FC236}">
                <a16:creationId xmlns:a16="http://schemas.microsoft.com/office/drawing/2014/main" xmlns="" id="{25A92243-ECD3-E04E-900F-3E376E2B07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13509" y="5503251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40" name="Marcador de posición de imagen 3">
            <a:extLst>
              <a:ext uri="{FF2B5EF4-FFF2-40B4-BE49-F238E27FC236}">
                <a16:creationId xmlns:a16="http://schemas.microsoft.com/office/drawing/2014/main" xmlns="" id="{382D5E37-7509-7B4C-8356-1CC387EF981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035986" y="3351653"/>
            <a:ext cx="1855788" cy="185578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1" name="Marcador de texto 9">
            <a:extLst>
              <a:ext uri="{FF2B5EF4-FFF2-40B4-BE49-F238E27FC236}">
                <a16:creationId xmlns:a16="http://schemas.microsoft.com/office/drawing/2014/main" xmlns="" id="{02FE3C98-EB96-C146-86AF-AB56FD1D9DE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035986" y="5503251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5</a:t>
            </a:r>
          </a:p>
        </p:txBody>
      </p:sp>
    </p:spTree>
    <p:extLst>
      <p:ext uri="{BB962C8B-B14F-4D97-AF65-F5344CB8AC3E}">
        <p14:creationId xmlns:p14="http://schemas.microsoft.com/office/powerpoint/2010/main" val="102384578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NU ICON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32BD83D9-CEF5-C344-9D3D-BA6AC5780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075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xmlns="" id="{FDE355DD-4393-8C48-BC8F-87F25D90606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89807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xmlns="" id="{51036407-3A57-4F48-9886-608C5AEBEA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33539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:a16="http://schemas.microsoft.com/office/drawing/2014/main" xmlns="" id="{09758F51-7061-C24E-8BAB-360D5D83B0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7271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xmlns="" id="{0D8282EF-CDF5-6D49-BF51-D6FC461C93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721003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:a16="http://schemas.microsoft.com/office/drawing/2014/main" xmlns="" id="{4B2EB426-EADE-D147-A3E8-1F63CFB20D7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64735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xmlns="" id="{316AE166-783B-684F-A1CC-2F2C4DFBBA9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08467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:a16="http://schemas.microsoft.com/office/drawing/2014/main" xmlns="" id="{02F55CA6-EFBB-FA4C-8235-F175A69F15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52200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2413156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5294E36E-ED41-7945-A086-7B1D63DA1407}"/>
              </a:ext>
            </a:extLst>
          </p:cNvPr>
          <p:cNvSpPr/>
          <p:nvPr/>
        </p:nvSpPr>
        <p:spPr>
          <a:xfrm>
            <a:off x="346075" y="2044063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19D29D73-25AA-8246-8454-17979C239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1377253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8D1BDB8B-F843-9D4C-8F13-78D9D57AA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978F109E-4C71-A445-958E-114C6CB34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  <p:sp>
        <p:nvSpPr>
          <p:cNvPr id="42" name="Marcador de posición de imagen 3">
            <a:extLst>
              <a:ext uri="{FF2B5EF4-FFF2-40B4-BE49-F238E27FC236}">
                <a16:creationId xmlns:a16="http://schemas.microsoft.com/office/drawing/2014/main" xmlns="" id="{987CB851-7FDC-AE4B-A23E-E74EE495D59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46075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3" name="Marcador de texto 9">
            <a:extLst>
              <a:ext uri="{FF2B5EF4-FFF2-40B4-BE49-F238E27FC236}">
                <a16:creationId xmlns:a16="http://schemas.microsoft.com/office/drawing/2014/main" xmlns="" id="{AAA83588-B800-0E46-B41C-63F3F0D2B2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4" name="Marcador de posición de imagen 3">
            <a:extLst>
              <a:ext uri="{FF2B5EF4-FFF2-40B4-BE49-F238E27FC236}">
                <a16:creationId xmlns:a16="http://schemas.microsoft.com/office/drawing/2014/main" xmlns="" id="{BB822B2F-D267-0644-A31E-F599127E751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86869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5" name="Marcador de texto 9">
            <a:extLst>
              <a:ext uri="{FF2B5EF4-FFF2-40B4-BE49-F238E27FC236}">
                <a16:creationId xmlns:a16="http://schemas.microsoft.com/office/drawing/2014/main" xmlns="" id="{3981377F-E9C3-9943-9228-74050DBBAB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84725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6" name="Marcador de posición de imagen 3">
            <a:extLst>
              <a:ext uri="{FF2B5EF4-FFF2-40B4-BE49-F238E27FC236}">
                <a16:creationId xmlns:a16="http://schemas.microsoft.com/office/drawing/2014/main" xmlns="" id="{9C317F13-FDF8-F246-93A2-CD1CFCEFFD3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827663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7" name="Marcador de texto 9">
            <a:extLst>
              <a:ext uri="{FF2B5EF4-FFF2-40B4-BE49-F238E27FC236}">
                <a16:creationId xmlns:a16="http://schemas.microsoft.com/office/drawing/2014/main" xmlns="" id="{1F7E3685-7430-E441-9494-2B32880013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33275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8" name="Marcador de posición de imagen 3">
            <a:extLst>
              <a:ext uri="{FF2B5EF4-FFF2-40B4-BE49-F238E27FC236}">
                <a16:creationId xmlns:a16="http://schemas.microsoft.com/office/drawing/2014/main" xmlns="" id="{1BE1DA88-8928-9446-9574-362697FBC71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568457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9" name="Marcador de texto 9">
            <a:extLst>
              <a:ext uri="{FF2B5EF4-FFF2-40B4-BE49-F238E27FC236}">
                <a16:creationId xmlns:a16="http://schemas.microsoft.com/office/drawing/2014/main" xmlns="" id="{3D0B64DD-B14C-2642-AEE9-C17F114B570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60699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0" name="Marcador de posición de imagen 3">
            <a:extLst>
              <a:ext uri="{FF2B5EF4-FFF2-40B4-BE49-F238E27FC236}">
                <a16:creationId xmlns:a16="http://schemas.microsoft.com/office/drawing/2014/main" xmlns="" id="{5353CC2A-58BC-FD49-9306-EFDAB2A58EB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309251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1" name="Marcador de texto 9">
            <a:extLst>
              <a:ext uri="{FF2B5EF4-FFF2-40B4-BE49-F238E27FC236}">
                <a16:creationId xmlns:a16="http://schemas.microsoft.com/office/drawing/2014/main" xmlns="" id="{338215D0-BE47-784C-8F4E-5FDC31EF24B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09249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2" name="Marcador de posición de imagen 3">
            <a:extLst>
              <a:ext uri="{FF2B5EF4-FFF2-40B4-BE49-F238E27FC236}">
                <a16:creationId xmlns:a16="http://schemas.microsoft.com/office/drawing/2014/main" xmlns="" id="{B5E93A57-BC12-0144-8A70-233BD968DF7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0045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3" name="Marcador de texto 9">
            <a:extLst>
              <a:ext uri="{FF2B5EF4-FFF2-40B4-BE49-F238E27FC236}">
                <a16:creationId xmlns:a16="http://schemas.microsoft.com/office/drawing/2014/main" xmlns="" id="{DB4E3C6C-89F3-4A47-9E99-9A43FC047C6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50045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4" name="Marcador de posición de imagen 3">
            <a:extLst>
              <a:ext uri="{FF2B5EF4-FFF2-40B4-BE49-F238E27FC236}">
                <a16:creationId xmlns:a16="http://schemas.microsoft.com/office/drawing/2014/main" xmlns="" id="{621AAF6F-63E6-9241-9B50-C55A174A476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790841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5" name="Marcador de texto 9">
            <a:extLst>
              <a:ext uri="{FF2B5EF4-FFF2-40B4-BE49-F238E27FC236}">
                <a16:creationId xmlns:a16="http://schemas.microsoft.com/office/drawing/2014/main" xmlns="" id="{34BFE0AF-A555-1549-9E21-F7E3991672E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790841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6" name="Marcador de posición de imagen 3">
            <a:extLst>
              <a:ext uri="{FF2B5EF4-FFF2-40B4-BE49-F238E27FC236}">
                <a16:creationId xmlns:a16="http://schemas.microsoft.com/office/drawing/2014/main" xmlns="" id="{784B31C8-09C7-DA4A-8060-FA102C824E36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6075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7" name="Marcador de texto 9">
            <a:extLst>
              <a:ext uri="{FF2B5EF4-FFF2-40B4-BE49-F238E27FC236}">
                <a16:creationId xmlns:a16="http://schemas.microsoft.com/office/drawing/2014/main" xmlns="" id="{FD1F348D-486E-9448-BD0B-9A04831F98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46075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8" name="Marcador de posición de imagen 3">
            <a:extLst>
              <a:ext uri="{FF2B5EF4-FFF2-40B4-BE49-F238E27FC236}">
                <a16:creationId xmlns:a16="http://schemas.microsoft.com/office/drawing/2014/main" xmlns="" id="{92B47CFB-A1B6-CA43-8D35-9FA48A47EED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086869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9" name="Marcador de texto 9">
            <a:extLst>
              <a:ext uri="{FF2B5EF4-FFF2-40B4-BE49-F238E27FC236}">
                <a16:creationId xmlns:a16="http://schemas.microsoft.com/office/drawing/2014/main" xmlns="" id="{89268DB2-0592-1446-BBDE-EEFB38D8308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084725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0" name="Marcador de posición de imagen 3">
            <a:extLst>
              <a:ext uri="{FF2B5EF4-FFF2-40B4-BE49-F238E27FC236}">
                <a16:creationId xmlns:a16="http://schemas.microsoft.com/office/drawing/2014/main" xmlns="" id="{C5BB2BD1-39DF-B24F-A60D-72DDBEDACEEB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3827663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1" name="Marcador de texto 9">
            <a:extLst>
              <a:ext uri="{FF2B5EF4-FFF2-40B4-BE49-F238E27FC236}">
                <a16:creationId xmlns:a16="http://schemas.microsoft.com/office/drawing/2014/main" xmlns="" id="{DEFA8A1D-9A48-674D-8989-5C806F5E6C8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33275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2" name="Marcador de posición de imagen 3">
            <a:extLst>
              <a:ext uri="{FF2B5EF4-FFF2-40B4-BE49-F238E27FC236}">
                <a16:creationId xmlns:a16="http://schemas.microsoft.com/office/drawing/2014/main" xmlns="" id="{B462469D-E9D6-CC43-BB3B-9567200FFB61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568457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3" name="Marcador de texto 9">
            <a:extLst>
              <a:ext uri="{FF2B5EF4-FFF2-40B4-BE49-F238E27FC236}">
                <a16:creationId xmlns:a16="http://schemas.microsoft.com/office/drawing/2014/main" xmlns="" id="{3200B203-7E76-3B40-BD9A-6FFB785E9AC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560699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4" name="Marcador de posición de imagen 3">
            <a:extLst>
              <a:ext uri="{FF2B5EF4-FFF2-40B4-BE49-F238E27FC236}">
                <a16:creationId xmlns:a16="http://schemas.microsoft.com/office/drawing/2014/main" xmlns="" id="{46AB9E2B-3612-D84A-87D9-88D7003256BE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7309251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5" name="Marcador de texto 9">
            <a:extLst>
              <a:ext uri="{FF2B5EF4-FFF2-40B4-BE49-F238E27FC236}">
                <a16:creationId xmlns:a16="http://schemas.microsoft.com/office/drawing/2014/main" xmlns="" id="{ADDEEEC3-B8DF-3549-897F-3B82CB5D99C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309249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6" name="Marcador de posición de imagen 3">
            <a:extLst>
              <a:ext uri="{FF2B5EF4-FFF2-40B4-BE49-F238E27FC236}">
                <a16:creationId xmlns:a16="http://schemas.microsoft.com/office/drawing/2014/main" xmlns="" id="{A536668A-7D00-7945-8E15-59700838A6D1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9050045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7" name="Marcador de texto 9">
            <a:extLst>
              <a:ext uri="{FF2B5EF4-FFF2-40B4-BE49-F238E27FC236}">
                <a16:creationId xmlns:a16="http://schemas.microsoft.com/office/drawing/2014/main" xmlns="" id="{A61323AD-163A-8D41-9A8B-D7C843A3FAD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50045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8" name="Marcador de posición de imagen 3">
            <a:extLst>
              <a:ext uri="{FF2B5EF4-FFF2-40B4-BE49-F238E27FC236}">
                <a16:creationId xmlns:a16="http://schemas.microsoft.com/office/drawing/2014/main" xmlns="" id="{B2DBFA34-C810-C84C-A064-4C45A0A0A926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10790841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9" name="Marcador de texto 9">
            <a:extLst>
              <a:ext uri="{FF2B5EF4-FFF2-40B4-BE49-F238E27FC236}">
                <a16:creationId xmlns:a16="http://schemas.microsoft.com/office/drawing/2014/main" xmlns="" id="{9D289F59-2AAC-444E-BF8D-3A1BAB15999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790841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</p:spTree>
    <p:extLst>
      <p:ext uri="{BB962C8B-B14F-4D97-AF65-F5344CB8AC3E}">
        <p14:creationId xmlns:p14="http://schemas.microsoft.com/office/powerpoint/2010/main" val="422892649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NU ICON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32BD83D9-CEF5-C344-9D3D-BA6AC5780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075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xmlns="" id="{FDE355DD-4393-8C48-BC8F-87F25D90606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89807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xmlns="" id="{51036407-3A57-4F48-9886-608C5AEBEA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33539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:a16="http://schemas.microsoft.com/office/drawing/2014/main" xmlns="" id="{09758F51-7061-C24E-8BAB-360D5D83B0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7271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xmlns="" id="{0D8282EF-CDF5-6D49-BF51-D6FC461C93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721003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:a16="http://schemas.microsoft.com/office/drawing/2014/main" xmlns="" id="{4B2EB426-EADE-D147-A3E8-1F63CFB20D7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64735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xmlns="" id="{316AE166-783B-684F-A1CC-2F2C4DFBBA9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08467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:a16="http://schemas.microsoft.com/office/drawing/2014/main" xmlns="" id="{02F55CA6-EFBB-FA4C-8235-F175A69F15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52200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2413156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5294E36E-ED41-7945-A086-7B1D63DA1407}"/>
              </a:ext>
            </a:extLst>
          </p:cNvPr>
          <p:cNvSpPr/>
          <p:nvPr/>
        </p:nvSpPr>
        <p:spPr>
          <a:xfrm>
            <a:off x="346075" y="2044063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19D29D73-25AA-8246-8454-17979C239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1377253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8D1BDB8B-F843-9D4C-8F13-78D9D57AA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978F109E-4C71-A445-958E-114C6CB34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  <p:sp>
        <p:nvSpPr>
          <p:cNvPr id="42" name="Marcador de posición de imagen 3">
            <a:extLst>
              <a:ext uri="{FF2B5EF4-FFF2-40B4-BE49-F238E27FC236}">
                <a16:creationId xmlns:a16="http://schemas.microsoft.com/office/drawing/2014/main" xmlns="" id="{BBADAA27-842F-7B44-8C2C-8FEE6B765A2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46075" y="3233701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3" name="Marcador de texto 9">
            <a:extLst>
              <a:ext uri="{FF2B5EF4-FFF2-40B4-BE49-F238E27FC236}">
                <a16:creationId xmlns:a16="http://schemas.microsoft.com/office/drawing/2014/main" xmlns="" id="{4EDC8C1C-749F-CD49-846C-2A795A204DD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36847" y="3364792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4" name="Marcador de posición de imagen 3">
            <a:extLst>
              <a:ext uri="{FF2B5EF4-FFF2-40B4-BE49-F238E27FC236}">
                <a16:creationId xmlns:a16="http://schemas.microsoft.com/office/drawing/2014/main" xmlns="" id="{2E553E2C-6A15-9543-B77D-6988E31C17F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46075" y="4079663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5" name="Marcador de posición de imagen 3">
            <a:extLst>
              <a:ext uri="{FF2B5EF4-FFF2-40B4-BE49-F238E27FC236}">
                <a16:creationId xmlns:a16="http://schemas.microsoft.com/office/drawing/2014/main" xmlns="" id="{38BC09AF-F130-7446-B8C6-4B9462D0B3B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46075" y="4925625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6" name="Marcador de posición de imagen 3">
            <a:extLst>
              <a:ext uri="{FF2B5EF4-FFF2-40B4-BE49-F238E27FC236}">
                <a16:creationId xmlns:a16="http://schemas.microsoft.com/office/drawing/2014/main" xmlns="" id="{65675275-4A69-CB48-9D31-2415C0BF666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46075" y="5771587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7" name="Marcador de texto 9">
            <a:extLst>
              <a:ext uri="{FF2B5EF4-FFF2-40B4-BE49-F238E27FC236}">
                <a16:creationId xmlns:a16="http://schemas.microsoft.com/office/drawing/2014/main" xmlns="" id="{8D6BFED9-E2AA-3F40-A850-ACF38DE82EB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36847" y="4189039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48" name="Marcador de texto 9">
            <a:extLst>
              <a:ext uri="{FF2B5EF4-FFF2-40B4-BE49-F238E27FC236}">
                <a16:creationId xmlns:a16="http://schemas.microsoft.com/office/drawing/2014/main" xmlns="" id="{DC7D125F-E2C1-A148-94DF-56205BB3017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36847" y="5039044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49" name="Marcador de texto 9">
            <a:extLst>
              <a:ext uri="{FF2B5EF4-FFF2-40B4-BE49-F238E27FC236}">
                <a16:creationId xmlns:a16="http://schemas.microsoft.com/office/drawing/2014/main" xmlns="" id="{029366B2-6200-3B41-9FB5-B081961812F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236847" y="5863292"/>
            <a:ext cx="1982871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50" name="Marcador de posición de imagen 3">
            <a:extLst>
              <a:ext uri="{FF2B5EF4-FFF2-40B4-BE49-F238E27FC236}">
                <a16:creationId xmlns:a16="http://schemas.microsoft.com/office/drawing/2014/main" xmlns="" id="{5FB86DA7-603E-3943-B71C-C5946DB3672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665141" y="3165862"/>
            <a:ext cx="2314886" cy="231488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1" name="Marcador de texto 9">
            <a:extLst>
              <a:ext uri="{FF2B5EF4-FFF2-40B4-BE49-F238E27FC236}">
                <a16:creationId xmlns:a16="http://schemas.microsoft.com/office/drawing/2014/main" xmlns="" id="{BE38FF62-928A-9940-B0B6-5047290CA7D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665141" y="5689154"/>
            <a:ext cx="2314886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2" name="Marcador de posición de imagen 3">
            <a:extLst>
              <a:ext uri="{FF2B5EF4-FFF2-40B4-BE49-F238E27FC236}">
                <a16:creationId xmlns:a16="http://schemas.microsoft.com/office/drawing/2014/main" xmlns="" id="{AB7EE7DB-2290-A64F-BB28-962A0147B4E0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619581" y="3165862"/>
            <a:ext cx="2314886" cy="231488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3" name="Marcador de texto 9">
            <a:extLst>
              <a:ext uri="{FF2B5EF4-FFF2-40B4-BE49-F238E27FC236}">
                <a16:creationId xmlns:a16="http://schemas.microsoft.com/office/drawing/2014/main" xmlns="" id="{5F06DDF7-C26B-134F-880A-F6EBB4F9902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19581" y="5689154"/>
            <a:ext cx="2314886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54" name="Marcador de posición de imagen 3">
            <a:extLst>
              <a:ext uri="{FF2B5EF4-FFF2-40B4-BE49-F238E27FC236}">
                <a16:creationId xmlns:a16="http://schemas.microsoft.com/office/drawing/2014/main" xmlns="" id="{05EB2759-F215-1C4B-A867-881419C0ED3B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574021" y="3165862"/>
            <a:ext cx="2314886" cy="231488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5" name="Marcador de texto 9">
            <a:extLst>
              <a:ext uri="{FF2B5EF4-FFF2-40B4-BE49-F238E27FC236}">
                <a16:creationId xmlns:a16="http://schemas.microsoft.com/office/drawing/2014/main" xmlns="" id="{802E767C-B855-8742-ACF7-3C5C806FD7A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581755" y="5689154"/>
            <a:ext cx="2307152" cy="1021128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</p:spTree>
    <p:extLst>
      <p:ext uri="{BB962C8B-B14F-4D97-AF65-F5344CB8AC3E}">
        <p14:creationId xmlns:p14="http://schemas.microsoft.com/office/powerpoint/2010/main" val="394995083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NU ICONO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32BD83D9-CEF5-C344-9D3D-BA6AC57803F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6075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xmlns="" id="{FDE355DD-4393-8C48-BC8F-87F25D90606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89807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xmlns="" id="{51036407-3A57-4F48-9886-608C5AEBEA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33539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:a16="http://schemas.microsoft.com/office/drawing/2014/main" xmlns="" id="{09758F51-7061-C24E-8BAB-360D5D83B0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877271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xmlns="" id="{0D8282EF-CDF5-6D49-BF51-D6FC461C932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721003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:a16="http://schemas.microsoft.com/office/drawing/2014/main" xmlns="" id="{4B2EB426-EADE-D147-A3E8-1F63CFB20D7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64735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xmlns="" id="{316AE166-783B-684F-A1CC-2F2C4DFBBA9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408467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:a16="http://schemas.microsoft.com/office/drawing/2014/main" xmlns="" id="{02F55CA6-EFBB-FA4C-8235-F175A69F15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52200" y="299316"/>
            <a:ext cx="583315" cy="583314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2413156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5294E36E-ED41-7945-A086-7B1D63DA1407}"/>
              </a:ext>
            </a:extLst>
          </p:cNvPr>
          <p:cNvSpPr/>
          <p:nvPr/>
        </p:nvSpPr>
        <p:spPr>
          <a:xfrm>
            <a:off x="346075" y="2044063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19D29D73-25AA-8246-8454-17979C239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1377253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8D1BDB8B-F843-9D4C-8F13-78D9D57AA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978F109E-4C71-A445-958E-114C6CB34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  <p:sp>
        <p:nvSpPr>
          <p:cNvPr id="48" name="Marcador de posición de imagen 3">
            <a:extLst>
              <a:ext uri="{FF2B5EF4-FFF2-40B4-BE49-F238E27FC236}">
                <a16:creationId xmlns:a16="http://schemas.microsoft.com/office/drawing/2014/main" xmlns="" id="{1BE1DA88-8928-9446-9574-362697FBC71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883777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9" name="Marcador de texto 9">
            <a:extLst>
              <a:ext uri="{FF2B5EF4-FFF2-40B4-BE49-F238E27FC236}">
                <a16:creationId xmlns:a16="http://schemas.microsoft.com/office/drawing/2014/main" xmlns="" id="{3D0B64DD-B14C-2642-AEE9-C17F114B570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76019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0" name="Marcador de posición de imagen 3">
            <a:extLst>
              <a:ext uri="{FF2B5EF4-FFF2-40B4-BE49-F238E27FC236}">
                <a16:creationId xmlns:a16="http://schemas.microsoft.com/office/drawing/2014/main" xmlns="" id="{5353CC2A-58BC-FD49-9306-EFDAB2A58EB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529975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1" name="Marcador de texto 9">
            <a:extLst>
              <a:ext uri="{FF2B5EF4-FFF2-40B4-BE49-F238E27FC236}">
                <a16:creationId xmlns:a16="http://schemas.microsoft.com/office/drawing/2014/main" xmlns="" id="{338215D0-BE47-784C-8F4E-5FDC31EF24B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29973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2" name="Marcador de posición de imagen 3">
            <a:extLst>
              <a:ext uri="{FF2B5EF4-FFF2-40B4-BE49-F238E27FC236}">
                <a16:creationId xmlns:a16="http://schemas.microsoft.com/office/drawing/2014/main" xmlns="" id="{B5E93A57-BC12-0144-8A70-233BD968DF7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160407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3" name="Marcador de texto 9">
            <a:extLst>
              <a:ext uri="{FF2B5EF4-FFF2-40B4-BE49-F238E27FC236}">
                <a16:creationId xmlns:a16="http://schemas.microsoft.com/office/drawing/2014/main" xmlns="" id="{DB4E3C6C-89F3-4A47-9E99-9A43FC047C6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0407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4" name="Marcador de posición de imagen 3">
            <a:extLst>
              <a:ext uri="{FF2B5EF4-FFF2-40B4-BE49-F238E27FC236}">
                <a16:creationId xmlns:a16="http://schemas.microsoft.com/office/drawing/2014/main" xmlns="" id="{621AAF6F-63E6-9241-9B50-C55A174A476C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790841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5" name="Marcador de texto 9">
            <a:extLst>
              <a:ext uri="{FF2B5EF4-FFF2-40B4-BE49-F238E27FC236}">
                <a16:creationId xmlns:a16="http://schemas.microsoft.com/office/drawing/2014/main" xmlns="" id="{34BFE0AF-A555-1549-9E21-F7E3991672E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790841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2" name="Marcador de posición de imagen 3">
            <a:extLst>
              <a:ext uri="{FF2B5EF4-FFF2-40B4-BE49-F238E27FC236}">
                <a16:creationId xmlns:a16="http://schemas.microsoft.com/office/drawing/2014/main" xmlns="" id="{B462469D-E9D6-CC43-BB3B-9567200FFB61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883777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3" name="Marcador de texto 9">
            <a:extLst>
              <a:ext uri="{FF2B5EF4-FFF2-40B4-BE49-F238E27FC236}">
                <a16:creationId xmlns:a16="http://schemas.microsoft.com/office/drawing/2014/main" xmlns="" id="{3200B203-7E76-3B40-BD9A-6FFB785E9AC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876019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4" name="Marcador de posición de imagen 3">
            <a:extLst>
              <a:ext uri="{FF2B5EF4-FFF2-40B4-BE49-F238E27FC236}">
                <a16:creationId xmlns:a16="http://schemas.microsoft.com/office/drawing/2014/main" xmlns="" id="{46AB9E2B-3612-D84A-87D9-88D7003256BE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7529975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5" name="Marcador de texto 9">
            <a:extLst>
              <a:ext uri="{FF2B5EF4-FFF2-40B4-BE49-F238E27FC236}">
                <a16:creationId xmlns:a16="http://schemas.microsoft.com/office/drawing/2014/main" xmlns="" id="{ADDEEEC3-B8DF-3549-897F-3B82CB5D99C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529973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6" name="Marcador de posición de imagen 3">
            <a:extLst>
              <a:ext uri="{FF2B5EF4-FFF2-40B4-BE49-F238E27FC236}">
                <a16:creationId xmlns:a16="http://schemas.microsoft.com/office/drawing/2014/main" xmlns="" id="{A536668A-7D00-7945-8E15-59700838A6D1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9160407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7" name="Marcador de texto 9">
            <a:extLst>
              <a:ext uri="{FF2B5EF4-FFF2-40B4-BE49-F238E27FC236}">
                <a16:creationId xmlns:a16="http://schemas.microsoft.com/office/drawing/2014/main" xmlns="" id="{A61323AD-163A-8D41-9A8B-D7C843A3FAD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160407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8" name="Marcador de posición de imagen 3">
            <a:extLst>
              <a:ext uri="{FF2B5EF4-FFF2-40B4-BE49-F238E27FC236}">
                <a16:creationId xmlns:a16="http://schemas.microsoft.com/office/drawing/2014/main" xmlns="" id="{B2DBFA34-C810-C84C-A064-4C45A0A0A926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10790841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9" name="Marcador de texto 9">
            <a:extLst>
              <a:ext uri="{FF2B5EF4-FFF2-40B4-BE49-F238E27FC236}">
                <a16:creationId xmlns:a16="http://schemas.microsoft.com/office/drawing/2014/main" xmlns="" id="{9D289F59-2AAC-444E-BF8D-3A1BAB15999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790841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70" name="Marcador de posición de imagen 3">
            <a:extLst>
              <a:ext uri="{FF2B5EF4-FFF2-40B4-BE49-F238E27FC236}">
                <a16:creationId xmlns:a16="http://schemas.microsoft.com/office/drawing/2014/main" xmlns="" id="{91D5080A-0461-8541-859A-F44EDCE55494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46075" y="3144082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71" name="Marcador de texto 9">
            <a:extLst>
              <a:ext uri="{FF2B5EF4-FFF2-40B4-BE49-F238E27FC236}">
                <a16:creationId xmlns:a16="http://schemas.microsoft.com/office/drawing/2014/main" xmlns="" id="{212F38C1-CACD-3A41-9476-7D787D85CFF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236848" y="3275173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72" name="Marcador de posición de imagen 3">
            <a:extLst>
              <a:ext uri="{FF2B5EF4-FFF2-40B4-BE49-F238E27FC236}">
                <a16:creationId xmlns:a16="http://schemas.microsoft.com/office/drawing/2014/main" xmlns="" id="{E65E32EA-A493-9843-982A-E55ED908276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6075" y="4050004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73" name="Marcador de posición de imagen 3">
            <a:extLst>
              <a:ext uri="{FF2B5EF4-FFF2-40B4-BE49-F238E27FC236}">
                <a16:creationId xmlns:a16="http://schemas.microsoft.com/office/drawing/2014/main" xmlns="" id="{673B3AC4-701E-D742-919E-D1909E77743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46075" y="4959030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74" name="Marcador de posición de imagen 3">
            <a:extLst>
              <a:ext uri="{FF2B5EF4-FFF2-40B4-BE49-F238E27FC236}">
                <a16:creationId xmlns:a16="http://schemas.microsoft.com/office/drawing/2014/main" xmlns="" id="{CE5FE181-E1DB-EC46-82CA-2D87721DBEE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6075" y="5876838"/>
            <a:ext cx="693581" cy="69358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75" name="Marcador de texto 9">
            <a:extLst>
              <a:ext uri="{FF2B5EF4-FFF2-40B4-BE49-F238E27FC236}">
                <a16:creationId xmlns:a16="http://schemas.microsoft.com/office/drawing/2014/main" xmlns="" id="{35DF3064-7BDF-FA4E-8104-2BEA791948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36848" y="4159380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76" name="Marcador de texto 9">
            <a:extLst>
              <a:ext uri="{FF2B5EF4-FFF2-40B4-BE49-F238E27FC236}">
                <a16:creationId xmlns:a16="http://schemas.microsoft.com/office/drawing/2014/main" xmlns="" id="{1CF88C23-D8E5-2E45-AFDA-290B02DE3B9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36848" y="5072449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77" name="Marcador de texto 9">
            <a:extLst>
              <a:ext uri="{FF2B5EF4-FFF2-40B4-BE49-F238E27FC236}">
                <a16:creationId xmlns:a16="http://schemas.microsoft.com/office/drawing/2014/main" xmlns="" id="{25ADAADE-1146-E24A-8F9E-11858D3F53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36848" y="5968543"/>
            <a:ext cx="2433632" cy="513768"/>
          </a:xfrm>
        </p:spPr>
        <p:txBody>
          <a:bodyPr lIns="0" tIns="0" rIns="0" bIns="0">
            <a:noAutofit/>
          </a:bodyPr>
          <a:lstStyle>
            <a:lvl1pPr marL="0" indent="0" algn="l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78" name="Marcador de posición de imagen 3">
            <a:extLst>
              <a:ext uri="{FF2B5EF4-FFF2-40B4-BE49-F238E27FC236}">
                <a16:creationId xmlns:a16="http://schemas.microsoft.com/office/drawing/2014/main" xmlns="" id="{C7193E5C-8352-CE46-95E1-3847497BBACC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4259919" y="3022963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79" name="Marcador de texto 9">
            <a:extLst>
              <a:ext uri="{FF2B5EF4-FFF2-40B4-BE49-F238E27FC236}">
                <a16:creationId xmlns:a16="http://schemas.microsoft.com/office/drawing/2014/main" xmlns="" id="{47EC513C-516A-7347-B0AA-50E0B20223F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252161" y="4263479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80" name="Marcador de posición de imagen 3">
            <a:extLst>
              <a:ext uri="{FF2B5EF4-FFF2-40B4-BE49-F238E27FC236}">
                <a16:creationId xmlns:a16="http://schemas.microsoft.com/office/drawing/2014/main" xmlns="" id="{5F390A46-A876-B44B-A908-6B75ACC06688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4259919" y="4974947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81" name="Marcador de texto 9">
            <a:extLst>
              <a:ext uri="{FF2B5EF4-FFF2-40B4-BE49-F238E27FC236}">
                <a16:creationId xmlns:a16="http://schemas.microsoft.com/office/drawing/2014/main" xmlns="" id="{CEA63DBE-3AF3-6648-9D75-F2BF49E24B2C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252161" y="6215463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</p:spTree>
    <p:extLst>
      <p:ext uri="{BB962C8B-B14F-4D97-AF65-F5344CB8AC3E}">
        <p14:creationId xmlns:p14="http://schemas.microsoft.com/office/powerpoint/2010/main" val="535069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TO D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2197099"/>
            <a:ext cx="5294871" cy="4108757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21C65D9A-81DC-F145-A01E-D294151FA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88050" y="2197099"/>
            <a:ext cx="5924550" cy="410875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928652EE-41A9-FD40-8BEB-7FD45E2F3B62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F3E82FE8-75BA-BE42-A77C-BCC7794AD0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5CA5222A-20C2-5F4A-8511-F7117554F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9B016161-29A9-464A-86CA-E6C90BD73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0453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TO IZ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A97BD390-98D2-8F47-BBC8-A3DDA58A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983" y="0"/>
            <a:ext cx="1367016" cy="439959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17729" y="2197099"/>
            <a:ext cx="5294871" cy="4108757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21C65D9A-81DC-F145-A01E-D294151FA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257" y="2197099"/>
            <a:ext cx="5924550" cy="410875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357E6EF0-B02A-BE4C-BDED-949AA2EE6C38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21E16355-1828-2445-B7AF-719FD75995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FB1FF41A-95A7-E042-A3C2-AB279C394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15500F3D-758A-1E45-99E2-4324E5277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9461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TO PAN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441" y="5316307"/>
            <a:ext cx="11567160" cy="1104395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21C65D9A-81DC-F145-A01E-D294151FA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256" y="2197099"/>
            <a:ext cx="11564343" cy="2728021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F7FF4CF1-A64F-B349-B62B-20E81C459CD4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A0D5AC9C-1F05-CE48-9891-74C58B481E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69C482C9-4595-714C-B172-018FA9FAF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9EC2D9C9-FB4E-0845-A2FB-6A8AA0F5B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8995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IDO FOTO PAN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1F29856D-EE63-B94F-92DC-1093DABC9A19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92B716C4-5D06-A649-9F47-46A2DD74F5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DC57FBCC-CC6E-F544-9C1B-572B3A44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4654D00A-F8EE-0641-A9C4-2206B561C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  <p:sp>
        <p:nvSpPr>
          <p:cNvPr id="28" name="Marcador de texto 2">
            <a:extLst>
              <a:ext uri="{FF2B5EF4-FFF2-40B4-BE49-F238E27FC236}">
                <a16:creationId xmlns:a16="http://schemas.microsoft.com/office/drawing/2014/main" xmlns="" id="{EC7219D1-B97D-AE40-B75E-9195503518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441" y="2197099"/>
            <a:ext cx="11567160" cy="1104395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xmlns="" id="{E017A612-1184-5A42-B400-F549B1852B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256" y="3692681"/>
            <a:ext cx="11564343" cy="2728021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54934585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NTENIDO BULLE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xmlns="" id="{00EB8D9B-6BB9-9543-9956-900EBC7FE1E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19" name="3 Rectángulo">
            <a:extLst>
              <a:ext uri="{FF2B5EF4-FFF2-40B4-BE49-F238E27FC236}">
                <a16:creationId xmlns:a16="http://schemas.microsoft.com/office/drawing/2014/main" xmlns="" id="{2D9B3DAA-F632-FC44-8C52-42DD92FFCD7B}"/>
              </a:ext>
            </a:extLst>
          </p:cNvPr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5300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Rectángulo 12">
            <a:extLst>
              <a:ext uri="{FF2B5EF4-FFF2-40B4-BE49-F238E27FC236}">
                <a16:creationId xmlns:a16="http://schemas.microsoft.com/office/drawing/2014/main" xmlns="" id="{D79BF073-693B-2342-B419-3EB7C479A8EB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1705970"/>
            <a:ext cx="11566525" cy="4231280"/>
          </a:xfr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28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465461"/>
              </a:buClr>
              <a:buFontTx/>
              <a:buBlip>
                <a:blip r:embed="rId3"/>
              </a:buBlip>
              <a:defRPr sz="2400" b="0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Tx/>
              <a:buBlip>
                <a:blip r:embed="rId4"/>
              </a:buBlip>
              <a:defRPr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/>
            <a:r>
              <a:rPr lang="es-ES" dirty="0"/>
              <a:t>01. Título</a:t>
            </a:r>
          </a:p>
          <a:p>
            <a:pPr lvl="1"/>
            <a:r>
              <a:rPr lang="es-ES" dirty="0"/>
              <a:t>01.1. Subtítulo</a:t>
            </a:r>
          </a:p>
          <a:p>
            <a:pPr lvl="2"/>
            <a:r>
              <a:rPr lang="es-ES" dirty="0"/>
              <a:t>01.1.1. Subtítulo 2</a:t>
            </a:r>
          </a:p>
          <a:p>
            <a:pPr lvl="0"/>
            <a:r>
              <a:rPr lang="es-ES" dirty="0"/>
              <a:t>02. Esta diapositiva puede llevar imagen de fondo o no.</a:t>
            </a:r>
          </a:p>
        </p:txBody>
      </p:sp>
      <p:sp>
        <p:nvSpPr>
          <p:cNvPr id="18" name="Marcador de texto 25">
            <a:extLst>
              <a:ext uri="{FF2B5EF4-FFF2-40B4-BE49-F238E27FC236}">
                <a16:creationId xmlns:a16="http://schemas.microsoft.com/office/drawing/2014/main" xmlns="" id="{01F57A04-210F-AF4C-A261-660F506D55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INDICE</a:t>
            </a:r>
          </a:p>
          <a:p>
            <a:pPr lvl="0"/>
            <a:endParaRPr lang="es-ES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xmlns="" id="{53ECB7A9-7988-274E-839B-D42E7A21B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AC6161C8-3367-A14A-9CDF-E1E895F3C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5318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TOS S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441" y="4832854"/>
            <a:ext cx="3554043" cy="147688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21C65D9A-81DC-F145-A01E-D294151FA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256" y="2197099"/>
            <a:ext cx="3554043" cy="230610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xmlns="" id="{CD7EB8D1-1AF6-A848-8FFA-5340E163C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0770" y="4832854"/>
            <a:ext cx="3554043" cy="147688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xmlns="" id="{923BF122-3E72-2E48-B8F2-62D5984C94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53585" y="2197099"/>
            <a:ext cx="3554043" cy="230610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xmlns="" id="{1C7CF90E-28BA-3D4C-915F-67BEAF8FDE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3221" y="4832854"/>
            <a:ext cx="3554043" cy="147688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25" name="Marcador de posición de imagen 3">
            <a:extLst>
              <a:ext uri="{FF2B5EF4-FFF2-40B4-BE49-F238E27FC236}">
                <a16:creationId xmlns:a16="http://schemas.microsoft.com/office/drawing/2014/main" xmlns="" id="{72E7BA9D-9D2F-3343-AC0B-F0D3FFCE8E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346036" y="2197099"/>
            <a:ext cx="3554043" cy="230610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1" name="Rectángulo 12">
            <a:extLst>
              <a:ext uri="{FF2B5EF4-FFF2-40B4-BE49-F238E27FC236}">
                <a16:creationId xmlns:a16="http://schemas.microsoft.com/office/drawing/2014/main" xmlns="" id="{E966A06B-C144-BC4B-902C-7B9159E643B6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xmlns="" id="{AFB3B5B6-A5C3-8340-9F86-4FCC5A7E80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xmlns="" id="{0B1F1DE2-A047-4649-A6B0-DC0082441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xmlns="" id="{959779F2-87F4-3945-9D03-C25476691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91781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FOTOS IN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441" y="2190898"/>
            <a:ext cx="3554043" cy="154165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21C65D9A-81DC-F145-A01E-D294151FAE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8256" y="4114597"/>
            <a:ext cx="3554043" cy="230610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xmlns="" id="{CD7EB8D1-1AF6-A848-8FFA-5340E163CF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0770" y="2190898"/>
            <a:ext cx="3554043" cy="154165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xmlns="" id="{923BF122-3E72-2E48-B8F2-62D5984C94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53585" y="4114597"/>
            <a:ext cx="3554043" cy="230610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xmlns="" id="{1C7CF90E-28BA-3D4C-915F-67BEAF8FDE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3221" y="2190898"/>
            <a:ext cx="3554043" cy="1541653"/>
          </a:xfrm>
        </p:spPr>
        <p:txBody>
          <a:bodyPr lIns="0" tIns="0" rIns="0" bIns="0">
            <a:normAutofit/>
          </a:bodyPr>
          <a:lstStyle>
            <a:lvl1pPr marL="0" indent="0" algn="just">
              <a:buFontTx/>
              <a:buNone/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INFO</a:t>
            </a:r>
          </a:p>
        </p:txBody>
      </p:sp>
      <p:sp>
        <p:nvSpPr>
          <p:cNvPr id="25" name="Marcador de posición de imagen 3">
            <a:extLst>
              <a:ext uri="{FF2B5EF4-FFF2-40B4-BE49-F238E27FC236}">
                <a16:creationId xmlns:a16="http://schemas.microsoft.com/office/drawing/2014/main" xmlns="" id="{72E7BA9D-9D2F-3343-AC0B-F0D3FFCE8EC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346036" y="4114597"/>
            <a:ext cx="3554043" cy="2306105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8" name="Rectángulo 12">
            <a:extLst>
              <a:ext uri="{FF2B5EF4-FFF2-40B4-BE49-F238E27FC236}">
                <a16:creationId xmlns:a16="http://schemas.microsoft.com/office/drawing/2014/main" xmlns="" id="{11B28219-A9D8-FC41-81F8-FA52F512DBAF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30" name="Marcador de texto 25">
            <a:extLst>
              <a:ext uri="{FF2B5EF4-FFF2-40B4-BE49-F238E27FC236}">
                <a16:creationId xmlns:a16="http://schemas.microsoft.com/office/drawing/2014/main" xmlns="" id="{DEFDF563-602E-284F-AEA4-4199DEF14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xmlns="" id="{E650B39E-2E90-F24B-8F00-8F46F2189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xmlns="" id="{9C89D75D-7EB0-9A43-BBA2-5DEFE818A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65903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6" name="Marcador de medios 5">
            <a:extLst>
              <a:ext uri="{FF2B5EF4-FFF2-40B4-BE49-F238E27FC236}">
                <a16:creationId xmlns:a16="http://schemas.microsoft.com/office/drawing/2014/main" xmlns="" id="{1591C02F-1977-6E40-A645-B34779AB5065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346075" y="2125663"/>
            <a:ext cx="11566525" cy="4180194"/>
          </a:xfrm>
        </p:spPr>
        <p:txBody>
          <a:bodyPr/>
          <a:lstStyle/>
          <a:p>
            <a:r>
              <a:rPr lang="es-ES"/>
              <a:t>Haga clic en el icono para agregar medios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04D604D2-0F7E-264C-91D7-B9D42526B716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B4DE9320-3E44-D844-9A8F-1ED46EC882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789D6081-49EC-5D4E-80CF-584004691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E48307FA-F78D-774A-B79F-72C2B9F65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1397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ALIDA PRESENTAC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xmlns="" id="{8D0CA918-47AA-C645-AF18-CDECB2B685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4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3" r="2022"/>
          <a:stretch/>
        </p:blipFill>
        <p:spPr>
          <a:xfrm>
            <a:off x="-18395" y="18937"/>
            <a:ext cx="12190412" cy="6859588"/>
          </a:xfrm>
          <a:prstGeom prst="rect">
            <a:avLst/>
          </a:prstGeom>
        </p:spPr>
      </p:pic>
      <p:sp>
        <p:nvSpPr>
          <p:cNvPr id="14" name="3 Rectángulo">
            <a:extLst>
              <a:ext uri="{FF2B5EF4-FFF2-40B4-BE49-F238E27FC236}">
                <a16:creationId xmlns:a16="http://schemas.microsoft.com/office/drawing/2014/main" xmlns="" id="{124FF216-4F23-A042-9E9C-898B4C492855}"/>
              </a:ext>
            </a:extLst>
          </p:cNvPr>
          <p:cNvSpPr/>
          <p:nvPr/>
        </p:nvSpPr>
        <p:spPr>
          <a:xfrm>
            <a:off x="-18394" y="-1"/>
            <a:ext cx="12208808" cy="687852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5300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12">
            <a:extLst>
              <a:ext uri="{FF2B5EF4-FFF2-40B4-BE49-F238E27FC236}">
                <a16:creationId xmlns:a16="http://schemas.microsoft.com/office/drawing/2014/main" xmlns="" id="{1994F654-D10B-9A41-B006-252E4666347B}"/>
              </a:ext>
            </a:extLst>
          </p:cNvPr>
          <p:cNvSpPr/>
          <p:nvPr/>
        </p:nvSpPr>
        <p:spPr>
          <a:xfrm>
            <a:off x="871120" y="3485296"/>
            <a:ext cx="930303" cy="144016"/>
          </a:xfrm>
          <a:prstGeom prst="rect">
            <a:avLst/>
          </a:prstGeom>
          <a:solidFill>
            <a:srgbClr val="D93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4700EC7A-3860-F24D-91FE-2735753C66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29" y="408521"/>
            <a:ext cx="5270003" cy="124358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36F7556D-DF10-A34F-9A12-849C23CA2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044" y="537146"/>
            <a:ext cx="483781" cy="660400"/>
          </a:xfrm>
          <a:prstGeom prst="rect">
            <a:avLst/>
          </a:prstGeom>
        </p:spPr>
      </p:pic>
      <p:sp>
        <p:nvSpPr>
          <p:cNvPr id="13" name="Marcador de texto 12">
            <a:extLst>
              <a:ext uri="{FF2B5EF4-FFF2-40B4-BE49-F238E27FC236}">
                <a16:creationId xmlns:a16="http://schemas.microsoft.com/office/drawing/2014/main" xmlns="" id="{7622A4FC-F0F0-6044-817F-8A970FA388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121" y="2732826"/>
            <a:ext cx="9650830" cy="639878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48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Gracias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F333E9AF-1635-1F48-8F03-9B5A326C47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88" y="5122508"/>
            <a:ext cx="2194570" cy="106284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10DABAE7-D82E-7843-BA9C-DBEFC02EE0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32" y="5310040"/>
            <a:ext cx="3929120" cy="68777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C5DE52F0-7BE1-41D4-9B60-FA845BBFCD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519" y="5084337"/>
            <a:ext cx="1101012" cy="110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6033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xmlns="" id="{63866261-243F-4747-8CCB-B620937C97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20" name="3 Rectángulo">
            <a:extLst>
              <a:ext uri="{FF2B5EF4-FFF2-40B4-BE49-F238E27FC236}">
                <a16:creationId xmlns:a16="http://schemas.microsoft.com/office/drawing/2014/main" xmlns="" id="{4F612F42-D63C-E64E-92B5-FF76151FE89F}"/>
              </a:ext>
            </a:extLst>
          </p:cNvPr>
          <p:cNvSpPr/>
          <p:nvPr/>
        </p:nvSpPr>
        <p:spPr>
          <a:xfrm>
            <a:off x="0" y="0"/>
            <a:ext cx="12190413" cy="6859588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5300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12">
            <a:extLst>
              <a:ext uri="{FF2B5EF4-FFF2-40B4-BE49-F238E27FC236}">
                <a16:creationId xmlns:a16="http://schemas.microsoft.com/office/drawing/2014/main" xmlns="" id="{1994F654-D10B-9A41-B006-252E4666347B}"/>
              </a:ext>
            </a:extLst>
          </p:cNvPr>
          <p:cNvSpPr/>
          <p:nvPr/>
        </p:nvSpPr>
        <p:spPr>
          <a:xfrm>
            <a:off x="871120" y="3485296"/>
            <a:ext cx="930303" cy="144016"/>
          </a:xfrm>
          <a:prstGeom prst="rect">
            <a:avLst/>
          </a:prstGeom>
          <a:solidFill>
            <a:srgbClr val="D931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xmlns="" id="{7622A4FC-F0F0-6044-817F-8A970FA388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121" y="1992312"/>
            <a:ext cx="9650830" cy="1380392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48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Separador con imagen de fondo</a:t>
            </a:r>
          </a:p>
          <a:p>
            <a:pPr lvl="0"/>
            <a:r>
              <a:rPr lang="es-ES" dirty="0"/>
              <a:t>o contenido Full </a:t>
            </a:r>
            <a:r>
              <a:rPr lang="es-ES" dirty="0" err="1"/>
              <a:t>Screen</a:t>
            </a:r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xmlns="" id="{40361481-B4A9-B942-94B7-203FB2F03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20" y="1142488"/>
            <a:ext cx="2131387" cy="56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5151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LI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2">
            <a:extLst>
              <a:ext uri="{FF2B5EF4-FFF2-40B4-BE49-F238E27FC236}">
                <a16:creationId xmlns:a16="http://schemas.microsoft.com/office/drawing/2014/main" xmlns="" id="{31D63A43-711C-3B4F-BB3C-A7030DC15514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19" name="Marcador de texto 25">
            <a:extLst>
              <a:ext uri="{FF2B5EF4-FFF2-40B4-BE49-F238E27FC236}">
                <a16:creationId xmlns:a16="http://schemas.microsoft.com/office/drawing/2014/main" xmlns="" id="{80391A6A-AA5C-514B-875A-4F42D60D3A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xmlns="" id="{0D8C091A-E822-174D-8849-1D83D2769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xmlns="" id="{7937AC99-84EF-384B-935A-F3D34DCF6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8593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LIB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21" name="Rectángulo 12">
            <a:extLst>
              <a:ext uri="{FF2B5EF4-FFF2-40B4-BE49-F238E27FC236}">
                <a16:creationId xmlns:a16="http://schemas.microsoft.com/office/drawing/2014/main" xmlns="" id="{D96B5599-6777-6844-8A6D-5CD6484EFE9B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3" name="Marcador de texto 25">
            <a:extLst>
              <a:ext uri="{FF2B5EF4-FFF2-40B4-BE49-F238E27FC236}">
                <a16:creationId xmlns:a16="http://schemas.microsoft.com/office/drawing/2014/main" xmlns="" id="{42874DB9-E3DE-0642-AB14-3D1F9AD4F8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xmlns="" id="{185AC912-D060-0349-8C34-71E23ED74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5DDFECE4-A0C1-C449-8A61-1E291A7B3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6027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BUL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2197100"/>
            <a:ext cx="11566525" cy="3740150"/>
          </a:xfrm>
        </p:spPr>
        <p:txBody>
          <a:bodyPr lIns="0" tIns="0" rIns="0" bIns="0"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800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Bullets</a:t>
            </a:r>
            <a:r>
              <a:rPr lang="es-ES" dirty="0"/>
              <a:t> opción 1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3463D6EF-75DA-7849-9978-3105D51C75D5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77C22F40-B539-9E4F-8B10-3B45B6FEA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3EA3FAC1-E447-274A-AD64-9CAA22E47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247C4F39-C1A3-B142-9EEA-13D805823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681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IDO BULLE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5E3A7D6-3DE6-E249-B93F-D463E47203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DA6B715-8342-BC4B-BDFD-F025AAFB5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2197100"/>
            <a:ext cx="11566525" cy="3740150"/>
          </a:xfrm>
        </p:spPr>
        <p:txBody>
          <a:bodyPr lIns="0" tIns="0" rIns="0" bIns="0"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800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 err="1"/>
              <a:t>Bullets</a:t>
            </a:r>
            <a:r>
              <a:rPr lang="es-ES" dirty="0"/>
              <a:t> opción 2</a:t>
            </a:r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xmlns="" id="{5294E36E-ED41-7945-A086-7B1D63DA1407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xmlns="" id="{19D29D73-25AA-8246-8454-17979C2396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8D1BDB8B-F843-9D4C-8F13-78D9D57AA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978F109E-4C71-A445-958E-114C6CB34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0826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ICON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D6885492-6B30-CB47-8DE3-7A27C9E502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075" y="2745581"/>
            <a:ext cx="1855788" cy="185578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7134AD98-7DD7-E448-BFA1-A21E2218AE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4897179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xmlns="" id="{4818C8CE-BCEA-714F-A573-C03D94C1967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68553" y="2745581"/>
            <a:ext cx="1855788" cy="185578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3" name="Marcador de texto 9">
            <a:extLst>
              <a:ext uri="{FF2B5EF4-FFF2-40B4-BE49-F238E27FC236}">
                <a16:creationId xmlns:a16="http://schemas.microsoft.com/office/drawing/2014/main" xmlns="" id="{02FB4234-79E5-8842-8DC6-383CC7EFF81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7628" y="4897179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2</a:t>
            </a:r>
          </a:p>
        </p:txBody>
      </p:sp>
      <p:sp>
        <p:nvSpPr>
          <p:cNvPr id="25" name="Marcador de posición de imagen 3">
            <a:extLst>
              <a:ext uri="{FF2B5EF4-FFF2-40B4-BE49-F238E27FC236}">
                <a16:creationId xmlns:a16="http://schemas.microsoft.com/office/drawing/2014/main" xmlns="" id="{48AA3A60-A8A4-0941-9EBE-83304929301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91031" y="2745581"/>
            <a:ext cx="1855788" cy="185578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27" name="Marcador de texto 9">
            <a:extLst>
              <a:ext uri="{FF2B5EF4-FFF2-40B4-BE49-F238E27FC236}">
                <a16:creationId xmlns:a16="http://schemas.microsoft.com/office/drawing/2014/main" xmlns="" id="{743996FF-65F3-7241-931F-D6F7913CD34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91031" y="4897179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3</a:t>
            </a:r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xmlns="" id="{422BF8C7-B9DC-EA48-A488-AFF03D86E96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613509" y="2745581"/>
            <a:ext cx="1855788" cy="185578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0" name="Marcador de texto 9">
            <a:extLst>
              <a:ext uri="{FF2B5EF4-FFF2-40B4-BE49-F238E27FC236}">
                <a16:creationId xmlns:a16="http://schemas.microsoft.com/office/drawing/2014/main" xmlns="" id="{E7509D61-E65A-8647-8FB0-187304CA095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3509" y="4897179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4</a:t>
            </a:r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:a16="http://schemas.microsoft.com/office/drawing/2014/main" xmlns="" id="{9EA6B22B-3B33-D447-897C-C99CBB991FA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035986" y="2745581"/>
            <a:ext cx="1855788" cy="1855787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2" name="Marcador de texto 9">
            <a:extLst>
              <a:ext uri="{FF2B5EF4-FFF2-40B4-BE49-F238E27FC236}">
                <a16:creationId xmlns:a16="http://schemas.microsoft.com/office/drawing/2014/main" xmlns="" id="{45AE2BBF-E44A-1347-99FD-012C0D6F80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35986" y="4897179"/>
            <a:ext cx="1820863" cy="873809"/>
          </a:xfrm>
        </p:spPr>
        <p:txBody>
          <a:bodyPr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5</a:t>
            </a:r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xmlns="" id="{BFC3A1FF-A053-A941-8EA0-37E20C2C879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1473201"/>
            <a:ext cx="11566525" cy="459680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6" name="Rectángulo 12">
            <a:extLst>
              <a:ext uri="{FF2B5EF4-FFF2-40B4-BE49-F238E27FC236}">
                <a16:creationId xmlns:a16="http://schemas.microsoft.com/office/drawing/2014/main" xmlns="" id="{51D1CA5C-4990-7748-9147-DD76738ACAB7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37" name="Marcador de texto 25">
            <a:extLst>
              <a:ext uri="{FF2B5EF4-FFF2-40B4-BE49-F238E27FC236}">
                <a16:creationId xmlns:a16="http://schemas.microsoft.com/office/drawing/2014/main" xmlns="" id="{BC361B8D-90DB-E845-831C-FA178D18DD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38" name="Imagen 37">
            <a:extLst>
              <a:ext uri="{FF2B5EF4-FFF2-40B4-BE49-F238E27FC236}">
                <a16:creationId xmlns:a16="http://schemas.microsoft.com/office/drawing/2014/main" xmlns="" id="{7535A1B1-6756-C843-834E-81D93E40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xmlns="" id="{A2192685-773C-8740-8F10-0077F0099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4950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ICON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xmlns="" id="{D6885492-6B30-CB47-8DE3-7A27C9E502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6075" y="2344889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xmlns="" id="{7134AD98-7DD7-E448-BFA1-A21E2218AE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075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33" name="Marcador de texto 4">
            <a:extLst>
              <a:ext uri="{FF2B5EF4-FFF2-40B4-BE49-F238E27FC236}">
                <a16:creationId xmlns:a16="http://schemas.microsoft.com/office/drawing/2014/main" xmlns="" id="{BFC3A1FF-A053-A941-8EA0-37E20C2C879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6075" y="1473201"/>
            <a:ext cx="11566525" cy="355036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24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36" name="Marcador de posición de imagen 3">
            <a:extLst>
              <a:ext uri="{FF2B5EF4-FFF2-40B4-BE49-F238E27FC236}">
                <a16:creationId xmlns:a16="http://schemas.microsoft.com/office/drawing/2014/main" xmlns="" id="{35391634-36F2-DE47-992E-2E0AC7C4372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86869" y="2344889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37" name="Marcador de texto 9">
            <a:extLst>
              <a:ext uri="{FF2B5EF4-FFF2-40B4-BE49-F238E27FC236}">
                <a16:creationId xmlns:a16="http://schemas.microsoft.com/office/drawing/2014/main" xmlns="" id="{22CFC2F2-9FE3-014D-A971-88F3B24CBEA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84725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0" name="Marcador de posición de imagen 3">
            <a:extLst>
              <a:ext uri="{FF2B5EF4-FFF2-40B4-BE49-F238E27FC236}">
                <a16:creationId xmlns:a16="http://schemas.microsoft.com/office/drawing/2014/main" xmlns="" id="{39ECA5AB-EAE7-2F42-9741-3B7CA72E261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827663" y="2344889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1" name="Marcador de texto 9">
            <a:extLst>
              <a:ext uri="{FF2B5EF4-FFF2-40B4-BE49-F238E27FC236}">
                <a16:creationId xmlns:a16="http://schemas.microsoft.com/office/drawing/2014/main" xmlns="" id="{1FD910D4-98C4-B940-AB74-50EF56BB178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33275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4" name="Marcador de posición de imagen 3">
            <a:extLst>
              <a:ext uri="{FF2B5EF4-FFF2-40B4-BE49-F238E27FC236}">
                <a16:creationId xmlns:a16="http://schemas.microsoft.com/office/drawing/2014/main" xmlns="" id="{6CFBAEFD-5BCC-0547-B2A3-C61CC8D50ED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568457" y="2344889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5" name="Marcador de texto 9">
            <a:extLst>
              <a:ext uri="{FF2B5EF4-FFF2-40B4-BE49-F238E27FC236}">
                <a16:creationId xmlns:a16="http://schemas.microsoft.com/office/drawing/2014/main" xmlns="" id="{063EE157-672E-9941-8361-76EC19360D0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60699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8" name="Marcador de posición de imagen 3">
            <a:extLst>
              <a:ext uri="{FF2B5EF4-FFF2-40B4-BE49-F238E27FC236}">
                <a16:creationId xmlns:a16="http://schemas.microsoft.com/office/drawing/2014/main" xmlns="" id="{6717E845-2CDC-3349-82F2-C97DCBFB00F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309251" y="2344889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49" name="Marcador de texto 9">
            <a:extLst>
              <a:ext uri="{FF2B5EF4-FFF2-40B4-BE49-F238E27FC236}">
                <a16:creationId xmlns:a16="http://schemas.microsoft.com/office/drawing/2014/main" xmlns="" id="{6E1C6FE5-B218-464E-BE6E-6CB81FC9C0E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09249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0" name="Marcador de posición de imagen 3">
            <a:extLst>
              <a:ext uri="{FF2B5EF4-FFF2-40B4-BE49-F238E27FC236}">
                <a16:creationId xmlns:a16="http://schemas.microsoft.com/office/drawing/2014/main" xmlns="" id="{9D1DCD0C-5413-D642-9FA3-69EB3398885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0045" y="2344889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1" name="Marcador de texto 9">
            <a:extLst>
              <a:ext uri="{FF2B5EF4-FFF2-40B4-BE49-F238E27FC236}">
                <a16:creationId xmlns:a16="http://schemas.microsoft.com/office/drawing/2014/main" xmlns="" id="{86EE8817-D8F7-C04E-A6E3-1DC172F7B48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50045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2" name="Marcador de posición de imagen 3">
            <a:extLst>
              <a:ext uri="{FF2B5EF4-FFF2-40B4-BE49-F238E27FC236}">
                <a16:creationId xmlns:a16="http://schemas.microsoft.com/office/drawing/2014/main" xmlns="" id="{28D8F0FC-D6E6-0746-AEE9-090324C9734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790841" y="2344889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3" name="Marcador de texto 9">
            <a:extLst>
              <a:ext uri="{FF2B5EF4-FFF2-40B4-BE49-F238E27FC236}">
                <a16:creationId xmlns:a16="http://schemas.microsoft.com/office/drawing/2014/main" xmlns="" id="{3319A07D-4E07-0643-91FF-4341E0D96A0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790841" y="3585405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4" name="Marcador de posición de imagen 3">
            <a:extLst>
              <a:ext uri="{FF2B5EF4-FFF2-40B4-BE49-F238E27FC236}">
                <a16:creationId xmlns:a16="http://schemas.microsoft.com/office/drawing/2014/main" xmlns="" id="{9951FA60-0B14-0A40-B74F-549DF839F5A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6075" y="4600591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5" name="Marcador de texto 9">
            <a:extLst>
              <a:ext uri="{FF2B5EF4-FFF2-40B4-BE49-F238E27FC236}">
                <a16:creationId xmlns:a16="http://schemas.microsoft.com/office/drawing/2014/main" xmlns="" id="{06EE74B2-31AD-5244-8E72-5C8AEE5B152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46075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6" name="Marcador de posición de imagen 3">
            <a:extLst>
              <a:ext uri="{FF2B5EF4-FFF2-40B4-BE49-F238E27FC236}">
                <a16:creationId xmlns:a16="http://schemas.microsoft.com/office/drawing/2014/main" xmlns="" id="{A775D428-0EC4-6A44-9E52-16E1D61EED8B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086869" y="4600591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7" name="Marcador de texto 9">
            <a:extLst>
              <a:ext uri="{FF2B5EF4-FFF2-40B4-BE49-F238E27FC236}">
                <a16:creationId xmlns:a16="http://schemas.microsoft.com/office/drawing/2014/main" xmlns="" id="{CAE1DA1A-2E91-6048-9D06-35468F6D480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084725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58" name="Marcador de posición de imagen 3">
            <a:extLst>
              <a:ext uri="{FF2B5EF4-FFF2-40B4-BE49-F238E27FC236}">
                <a16:creationId xmlns:a16="http://schemas.microsoft.com/office/drawing/2014/main" xmlns="" id="{189C04E2-F4D4-5047-BCB7-3E55999E6BC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3827663" y="4600591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59" name="Marcador de texto 9">
            <a:extLst>
              <a:ext uri="{FF2B5EF4-FFF2-40B4-BE49-F238E27FC236}">
                <a16:creationId xmlns:a16="http://schemas.microsoft.com/office/drawing/2014/main" xmlns="" id="{3172EB21-F390-314F-8DE5-A4A8B8578E1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33275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0" name="Marcador de posición de imagen 3">
            <a:extLst>
              <a:ext uri="{FF2B5EF4-FFF2-40B4-BE49-F238E27FC236}">
                <a16:creationId xmlns:a16="http://schemas.microsoft.com/office/drawing/2014/main" xmlns="" id="{3389D84D-0793-2A49-9401-D9B63807B29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568457" y="4600591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1" name="Marcador de texto 9">
            <a:extLst>
              <a:ext uri="{FF2B5EF4-FFF2-40B4-BE49-F238E27FC236}">
                <a16:creationId xmlns:a16="http://schemas.microsoft.com/office/drawing/2014/main" xmlns="" id="{E6A169E1-7891-CA48-B132-C44DA819D83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560699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2" name="Marcador de posición de imagen 3">
            <a:extLst>
              <a:ext uri="{FF2B5EF4-FFF2-40B4-BE49-F238E27FC236}">
                <a16:creationId xmlns:a16="http://schemas.microsoft.com/office/drawing/2014/main" xmlns="" id="{DB228D49-E6A4-594F-A668-D2B9D6057A7F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7309251" y="4600591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3" name="Marcador de texto 9">
            <a:extLst>
              <a:ext uri="{FF2B5EF4-FFF2-40B4-BE49-F238E27FC236}">
                <a16:creationId xmlns:a16="http://schemas.microsoft.com/office/drawing/2014/main" xmlns="" id="{B4604F28-6D88-DA4F-A0F5-2A0AB40292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309249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4" name="Marcador de posición de imagen 3">
            <a:extLst>
              <a:ext uri="{FF2B5EF4-FFF2-40B4-BE49-F238E27FC236}">
                <a16:creationId xmlns:a16="http://schemas.microsoft.com/office/drawing/2014/main" xmlns="" id="{2F29AB9C-48D1-8A4C-8596-E45E3CE1E360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9050045" y="4600591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5" name="Marcador de texto 9">
            <a:extLst>
              <a:ext uri="{FF2B5EF4-FFF2-40B4-BE49-F238E27FC236}">
                <a16:creationId xmlns:a16="http://schemas.microsoft.com/office/drawing/2014/main" xmlns="" id="{C2E2253D-2DDE-E44C-95B7-D20BF761388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050045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66" name="Marcador de posición de imagen 3">
            <a:extLst>
              <a:ext uri="{FF2B5EF4-FFF2-40B4-BE49-F238E27FC236}">
                <a16:creationId xmlns:a16="http://schemas.microsoft.com/office/drawing/2014/main" xmlns="" id="{9EA08731-779D-824A-9B42-1711BB5D6ABC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10790841" y="4600591"/>
            <a:ext cx="1070601" cy="1070600"/>
          </a:xfrm>
        </p:spPr>
        <p:txBody>
          <a:bodyPr/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67" name="Marcador de texto 9">
            <a:extLst>
              <a:ext uri="{FF2B5EF4-FFF2-40B4-BE49-F238E27FC236}">
                <a16:creationId xmlns:a16="http://schemas.microsoft.com/office/drawing/2014/main" xmlns="" id="{DAC70E83-F80C-9E4B-967E-2E866BDF91D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790841" y="5841107"/>
            <a:ext cx="1070601" cy="513768"/>
          </a:xfrm>
        </p:spPr>
        <p:txBody>
          <a:bodyPr lIns="0" tIns="0" r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rgbClr val="46546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Texto icono 1</a:t>
            </a:r>
          </a:p>
        </p:txBody>
      </p:sp>
      <p:sp>
        <p:nvSpPr>
          <p:cNvPr id="47" name="Rectángulo 12">
            <a:extLst>
              <a:ext uri="{FF2B5EF4-FFF2-40B4-BE49-F238E27FC236}">
                <a16:creationId xmlns:a16="http://schemas.microsoft.com/office/drawing/2014/main" xmlns="" id="{696FE60F-B4AB-1B44-A0CD-2E68272C5CBD}"/>
              </a:ext>
            </a:extLst>
          </p:cNvPr>
          <p:cNvSpPr/>
          <p:nvPr/>
        </p:nvSpPr>
        <p:spPr>
          <a:xfrm>
            <a:off x="346075" y="1104108"/>
            <a:ext cx="930303" cy="144016"/>
          </a:xfrm>
          <a:prstGeom prst="rect">
            <a:avLst/>
          </a:prstGeom>
          <a:solidFill>
            <a:srgbClr val="CD2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FFC400"/>
              </a:solidFill>
            </a:endParaRPr>
          </a:p>
        </p:txBody>
      </p:sp>
      <p:sp>
        <p:nvSpPr>
          <p:cNvPr id="68" name="Marcador de texto 25">
            <a:extLst>
              <a:ext uri="{FF2B5EF4-FFF2-40B4-BE49-F238E27FC236}">
                <a16:creationId xmlns:a16="http://schemas.microsoft.com/office/drawing/2014/main" xmlns="" id="{5CD13D27-843E-E447-97D2-CE7165CA6A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075" y="437298"/>
            <a:ext cx="6819223" cy="522794"/>
          </a:xfrm>
        </p:spPr>
        <p:txBody>
          <a:bodyPr lIns="36000" tIns="0" rIns="0" bIns="0"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rgbClr val="CD2D3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01. Título sección</a:t>
            </a:r>
          </a:p>
          <a:p>
            <a:pPr lvl="0"/>
            <a:endParaRPr lang="es-ES" dirty="0"/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xmlns="" id="{3B251D43-5E01-4E43-85C5-494D3CED6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933" y="552143"/>
            <a:ext cx="1608667" cy="369047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xmlns="" id="{0BB1DDDF-A9FC-5B42-B2AD-A41D3D26D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119" y="548263"/>
            <a:ext cx="2127931" cy="3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7703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AA420386-7DDF-0849-B2BF-C314AEFD2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9980582-E233-1649-938B-DB4F37081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68FBCBBF-7BC4-EC48-9749-10B98DD772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3C02A77-8C53-B34F-AC00-AD38D1D47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2FE5EFEB-FABD-5B46-AF94-9003D942C1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9E490-98B3-D842-AB20-11CAA7B732D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0091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92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_whpii1co1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7.svg"/><Relationship Id="rId18" Type="http://schemas.openxmlformats.org/officeDocument/2006/relationships/image" Target="../media/image23.png"/><Relationship Id="rId3" Type="http://schemas.openxmlformats.org/officeDocument/2006/relationships/image" Target="../media/image14.jpeg"/><Relationship Id="rId21" Type="http://schemas.openxmlformats.org/officeDocument/2006/relationships/image" Target="../media/image45.svg"/><Relationship Id="rId7" Type="http://schemas.openxmlformats.org/officeDocument/2006/relationships/image" Target="../media/image31.svg"/><Relationship Id="rId12" Type="http://schemas.openxmlformats.org/officeDocument/2006/relationships/image" Target="../media/image20.png"/><Relationship Id="rId17" Type="http://schemas.openxmlformats.org/officeDocument/2006/relationships/image" Target="../media/image41.svg"/><Relationship Id="rId2" Type="http://schemas.openxmlformats.org/officeDocument/2006/relationships/image" Target="../media/image13.jpeg"/><Relationship Id="rId16" Type="http://schemas.openxmlformats.org/officeDocument/2006/relationships/image" Target="../media/image2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35.svg"/><Relationship Id="rId5" Type="http://schemas.openxmlformats.org/officeDocument/2006/relationships/image" Target="../media/image16.jpeg"/><Relationship Id="rId15" Type="http://schemas.openxmlformats.org/officeDocument/2006/relationships/image" Target="../media/image39.svg"/><Relationship Id="rId10" Type="http://schemas.openxmlformats.org/officeDocument/2006/relationships/image" Target="../media/image19.png"/><Relationship Id="rId19" Type="http://schemas.openxmlformats.org/officeDocument/2006/relationships/image" Target="../media/image43.svg"/><Relationship Id="rId4" Type="http://schemas.openxmlformats.org/officeDocument/2006/relationships/image" Target="../media/image15.jpeg"/><Relationship Id="rId9" Type="http://schemas.openxmlformats.org/officeDocument/2006/relationships/image" Target="../media/image33.sv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OINa46HeWg8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jp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jp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4.0/deed.es_ES" TargetMode="External"/><Relationship Id="rId2" Type="http://schemas.openxmlformats.org/officeDocument/2006/relationships/hyperlink" Target="https://www.incibe.es/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gif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EAC4A58B-3550-42BB-8F71-2AE5584A3A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altLang="es-ES" dirty="0" smtClean="0"/>
              <a:t>La </a:t>
            </a:r>
            <a:r>
              <a:rPr lang="es-ES" altLang="es-ES" dirty="0" err="1" smtClean="0"/>
              <a:t>ciberseguridad</a:t>
            </a:r>
            <a:r>
              <a:rPr lang="es-ES" altLang="es-ES" dirty="0" smtClean="0"/>
              <a:t> es parte de tu día a día</a:t>
            </a:r>
            <a:endParaRPr lang="es-ES" dirty="0"/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751480" y="3057629"/>
            <a:ext cx="5564188" cy="190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" altLang="es-ES" sz="4000" dirty="0" smtClean="0"/>
              <a:t/>
            </a:r>
            <a:br>
              <a:rPr lang="es-ES" altLang="es-ES" sz="4000" dirty="0" smtClean="0"/>
            </a:br>
            <a:r>
              <a:rPr lang="es-ES" altLang="es-ES" sz="2200" dirty="0" smtClean="0"/>
              <a:t>(MENORES A PARTIR DE 14 AÑOS)</a:t>
            </a:r>
            <a:endParaRPr lang="es-ES" altLang="es-ES" sz="22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emo 24">
            <a:extLst>
              <a:ext uri="{FF2B5EF4-FFF2-40B4-BE49-F238E27FC236}">
                <a16:creationId xmlns:a16="http://schemas.microsoft.com/office/drawing/2014/main" xmlns="" id="{D227E131-CE9E-4C96-9F68-55F9DBD6B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7222" y="1499873"/>
            <a:ext cx="8356001" cy="528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C85ECF02-7FCF-4186-925E-B4DFA0DE92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1351" y="0"/>
            <a:ext cx="7376746" cy="960092"/>
          </a:xfrm>
        </p:spPr>
        <p:txBody>
          <a:bodyPr>
            <a:noAutofit/>
          </a:bodyPr>
          <a:lstStyle/>
          <a:p>
            <a:r>
              <a:rPr lang="es-ES" sz="3400" dirty="0"/>
              <a:t>CREA UNA IDENTIDAD DIGITAL POSITIVA</a:t>
            </a:r>
          </a:p>
        </p:txBody>
      </p:sp>
      <p:sp>
        <p:nvSpPr>
          <p:cNvPr id="4" name="Rectángulo: esquinas diagonales redondeadas 3">
            <a:extLst>
              <a:ext uri="{FF2B5EF4-FFF2-40B4-BE49-F238E27FC236}">
                <a16:creationId xmlns:a16="http://schemas.microsoft.com/office/drawing/2014/main" xmlns="" id="{72EEEBF8-6EA3-48A8-BF8C-7CD013A3EA1C}"/>
              </a:ext>
            </a:extLst>
          </p:cNvPr>
          <p:cNvSpPr/>
          <p:nvPr/>
        </p:nvSpPr>
        <p:spPr>
          <a:xfrm>
            <a:off x="7279413" y="3640879"/>
            <a:ext cx="3405809" cy="2941601"/>
          </a:xfrm>
          <a:prstGeom prst="round2DiagRect">
            <a:avLst/>
          </a:prstGeom>
          <a:solidFill>
            <a:schemeClr val="bg1">
              <a:alpha val="9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20F69669-F5E7-4132-A568-2869FE0BD205}"/>
              </a:ext>
            </a:extLst>
          </p:cNvPr>
          <p:cNvSpPr txBox="1">
            <a:spLocks/>
          </p:cNvSpPr>
          <p:nvPr/>
        </p:nvSpPr>
        <p:spPr>
          <a:xfrm>
            <a:off x="7426054" y="3915144"/>
            <a:ext cx="3233530" cy="6089650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¿Qué es la identidad digital?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¿Cómo consigo una identidad digital positiva?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¿Depende solo de mí?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377DEC55-0731-4578-853A-5171A0BEE6D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942130">
            <a:off x="2798659" y="2764500"/>
            <a:ext cx="1936822" cy="17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43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C616CA8D-15B4-453E-ABD0-73BCABE10F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308"/>
          <a:stretch/>
        </p:blipFill>
        <p:spPr>
          <a:xfrm>
            <a:off x="1688449" y="1459774"/>
            <a:ext cx="8525798" cy="5562463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582FD26-5DBD-40A3-BC8A-177BF1ECF7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CONFIGURA TU PRIVACIDAD</a:t>
            </a:r>
          </a:p>
        </p:txBody>
      </p:sp>
      <p:sp>
        <p:nvSpPr>
          <p:cNvPr id="15" name="Rectángulo: esquinas diagonales redondeadas 14">
            <a:extLst>
              <a:ext uri="{FF2B5EF4-FFF2-40B4-BE49-F238E27FC236}">
                <a16:creationId xmlns:a16="http://schemas.microsoft.com/office/drawing/2014/main" xmlns="" id="{FB342A81-4DC5-4CFE-A1A2-9711A43CED38}"/>
              </a:ext>
            </a:extLst>
          </p:cNvPr>
          <p:cNvSpPr/>
          <p:nvPr/>
        </p:nvSpPr>
        <p:spPr>
          <a:xfrm>
            <a:off x="7641091" y="1873086"/>
            <a:ext cx="3370482" cy="4327081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03A3AA79-C73F-4AB5-AA3F-8FAE227948B8}"/>
              </a:ext>
            </a:extLst>
          </p:cNvPr>
          <p:cNvSpPr txBox="1">
            <a:spLocks/>
          </p:cNvSpPr>
          <p:nvPr/>
        </p:nvSpPr>
        <p:spPr>
          <a:xfrm>
            <a:off x="7816937" y="2180816"/>
            <a:ext cx="3332192" cy="3131447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Opciones de privacidad: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Perfil privado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Evitar mostrar datos personales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Registro de actividad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Revisar lista de amigos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Bloqueo de usuarios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27665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emo 24">
            <a:extLst>
              <a:ext uri="{FF2B5EF4-FFF2-40B4-BE49-F238E27FC236}">
                <a16:creationId xmlns:a16="http://schemas.microsoft.com/office/drawing/2014/main" xmlns="" id="{91409B70-EDCA-4AC8-B259-32622149F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4115" y="1451036"/>
            <a:ext cx="8382850" cy="540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18DBAFD-A631-4326-83EA-22AD5CE229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202223"/>
            <a:ext cx="6819223" cy="757869"/>
          </a:xfrm>
        </p:spPr>
        <p:txBody>
          <a:bodyPr>
            <a:normAutofit/>
          </a:bodyPr>
          <a:lstStyle/>
          <a:p>
            <a:r>
              <a:rPr lang="es-ES" sz="3400" dirty="0"/>
              <a:t>¿PRACTICAS SEXTING?</a:t>
            </a:r>
          </a:p>
        </p:txBody>
      </p:sp>
      <p:sp>
        <p:nvSpPr>
          <p:cNvPr id="8" name="Rectángulo: esquinas diagonales redondeadas 7">
            <a:extLst>
              <a:ext uri="{FF2B5EF4-FFF2-40B4-BE49-F238E27FC236}">
                <a16:creationId xmlns:a16="http://schemas.microsoft.com/office/drawing/2014/main" xmlns="" id="{ADD97265-E9C3-4DF1-81BA-5EFA7492DB5F}"/>
              </a:ext>
            </a:extLst>
          </p:cNvPr>
          <p:cNvSpPr/>
          <p:nvPr/>
        </p:nvSpPr>
        <p:spPr>
          <a:xfrm>
            <a:off x="1128045" y="3014452"/>
            <a:ext cx="3974120" cy="2882146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03A3AA79-C73F-4AB5-AA3F-8FAE227948B8}"/>
              </a:ext>
            </a:extLst>
          </p:cNvPr>
          <p:cNvSpPr txBox="1">
            <a:spLocks/>
          </p:cNvSpPr>
          <p:nvPr/>
        </p:nvSpPr>
        <p:spPr>
          <a:xfrm>
            <a:off x="1494935" y="3280516"/>
            <a:ext cx="3192585" cy="4159574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Posibilidad de difusión accidental o intencionada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Extorsión y chantaje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Consecuencias legales</a:t>
            </a:r>
          </a:p>
        </p:txBody>
      </p:sp>
    </p:spTree>
    <p:extLst>
      <p:ext uri="{BB962C8B-B14F-4D97-AF65-F5344CB8AC3E}">
        <p14:creationId xmlns:p14="http://schemas.microsoft.com/office/powerpoint/2010/main" val="1954153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102A5E5F-EAE0-4590-BCAD-679435D600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" dirty="0"/>
              <a:t>NOS RELACIONAMOS EN LÍNEA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6959B861-AD9B-4292-AF86-0B489B92BFB5}"/>
              </a:ext>
            </a:extLst>
          </p:cNvPr>
          <p:cNvSpPr txBox="1">
            <a:spLocks/>
          </p:cNvSpPr>
          <p:nvPr/>
        </p:nvSpPr>
        <p:spPr>
          <a:xfrm>
            <a:off x="2242038" y="3609810"/>
            <a:ext cx="8134415" cy="4038304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 otro lado de la pantalla hay una persona, por eso: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Respeto: trata como te gusta que te traten a ti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Empatía: ponte en su lugar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Asertividad: da tu opinión sin herir a los demás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Pensamiento crítico: reflexiona sobre lo que ves</a:t>
            </a:r>
          </a:p>
        </p:txBody>
      </p:sp>
      <p:pic>
        <p:nvPicPr>
          <p:cNvPr id="12294" name="Picture 6" descr="demo 24">
            <a:extLst>
              <a:ext uri="{FF2B5EF4-FFF2-40B4-BE49-F238E27FC236}">
                <a16:creationId xmlns:a16="http://schemas.microsoft.com/office/drawing/2014/main" xmlns="" id="{7BFCBE23-39CA-4D4B-A842-09FC3FB3F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42038" y="5926051"/>
            <a:ext cx="3067566" cy="84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demo 24">
            <a:extLst>
              <a:ext uri="{FF2B5EF4-FFF2-40B4-BE49-F238E27FC236}">
                <a16:creationId xmlns:a16="http://schemas.microsoft.com/office/drawing/2014/main" xmlns="" id="{23415B86-512A-42F2-B31C-0009200C8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02823" y="5907729"/>
            <a:ext cx="2205702" cy="84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demo 24">
            <a:extLst>
              <a:ext uri="{FF2B5EF4-FFF2-40B4-BE49-F238E27FC236}">
                <a16:creationId xmlns:a16="http://schemas.microsoft.com/office/drawing/2014/main" xmlns="" id="{F6C46016-DF49-4157-BA40-71DE28123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84374" y="5875469"/>
            <a:ext cx="3134353" cy="91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4E4EAD49-F732-44AC-B8B6-C8BDDF754B4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5304" y="1434149"/>
            <a:ext cx="8481391" cy="217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61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1C1AF95A-79F3-4536-8D9B-7E479C80F9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562" y="14557"/>
            <a:ext cx="7306407" cy="945535"/>
          </a:xfrm>
        </p:spPr>
        <p:txBody>
          <a:bodyPr>
            <a:noAutofit/>
          </a:bodyPr>
          <a:lstStyle/>
          <a:p>
            <a:r>
              <a:rPr lang="es-ES" sz="3400" dirty="0"/>
              <a:t>CONVIVIR EN LA RED: NETIQUETA</a:t>
            </a:r>
          </a:p>
        </p:txBody>
      </p:sp>
      <p:pic>
        <p:nvPicPr>
          <p:cNvPr id="3" name="Picture 2" descr="demo 24">
            <a:extLst>
              <a:ext uri="{FF2B5EF4-FFF2-40B4-BE49-F238E27FC236}">
                <a16:creationId xmlns:a16="http://schemas.microsoft.com/office/drawing/2014/main" xmlns="" id="{4BDF502A-450D-45AA-B799-7C737D23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2634" y="1567305"/>
            <a:ext cx="8364415" cy="529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: esquinas diagonales redondeadas 4">
            <a:extLst>
              <a:ext uri="{FF2B5EF4-FFF2-40B4-BE49-F238E27FC236}">
                <a16:creationId xmlns:a16="http://schemas.microsoft.com/office/drawing/2014/main" xmlns="" id="{86F2FC68-F947-4064-AB21-CADBCEFEC680}"/>
              </a:ext>
            </a:extLst>
          </p:cNvPr>
          <p:cNvSpPr/>
          <p:nvPr/>
        </p:nvSpPr>
        <p:spPr>
          <a:xfrm>
            <a:off x="846259" y="1738755"/>
            <a:ext cx="4339536" cy="3042428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78444A70-827A-4D85-8360-F9E0772C3B70}"/>
              </a:ext>
            </a:extLst>
          </p:cNvPr>
          <p:cNvSpPr txBox="1">
            <a:spLocks/>
          </p:cNvSpPr>
          <p:nvPr/>
        </p:nvSpPr>
        <p:spPr>
          <a:xfrm>
            <a:off x="1013313" y="2053004"/>
            <a:ext cx="4057709" cy="3916804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Cuida tu lenguaje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Respeta las opiniones de los demás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Mantén la calma ante un malentendido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 alimentes al trol</a:t>
            </a:r>
          </a:p>
        </p:txBody>
      </p:sp>
    </p:spTree>
    <p:extLst>
      <p:ext uri="{BB962C8B-B14F-4D97-AF65-F5344CB8AC3E}">
        <p14:creationId xmlns:p14="http://schemas.microsoft.com/office/powerpoint/2010/main" val="2332446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19077DA2-C29E-436B-8AF3-B655D27CCF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3094892" y="1754602"/>
            <a:ext cx="7796738" cy="4931948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FBAC1D15-54CD-4EA9-AEF4-04B94C978F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307731"/>
            <a:ext cx="6819223" cy="652361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DECIMOS NO AL CIBERACOSO</a:t>
            </a:r>
          </a:p>
        </p:txBody>
      </p:sp>
      <p:sp>
        <p:nvSpPr>
          <p:cNvPr id="12" name="Rectángulo: esquinas diagonales redondeadas 11">
            <a:extLst>
              <a:ext uri="{FF2B5EF4-FFF2-40B4-BE49-F238E27FC236}">
                <a16:creationId xmlns:a16="http://schemas.microsoft.com/office/drawing/2014/main" xmlns="" id="{87A20591-ADC7-4334-8B36-70D6BC947761}"/>
              </a:ext>
            </a:extLst>
          </p:cNvPr>
          <p:cNvSpPr/>
          <p:nvPr/>
        </p:nvSpPr>
        <p:spPr>
          <a:xfrm>
            <a:off x="920761" y="3798358"/>
            <a:ext cx="3548662" cy="2194289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158A73D5-8076-4A8F-9E1F-AFA5910FF52A}"/>
              </a:ext>
            </a:extLst>
          </p:cNvPr>
          <p:cNvSpPr txBox="1">
            <a:spLocks/>
          </p:cNvSpPr>
          <p:nvPr/>
        </p:nvSpPr>
        <p:spPr>
          <a:xfrm>
            <a:off x="772989" y="4065829"/>
            <a:ext cx="4325383" cy="4236970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¿Qué es?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¿Ocurre a menudo?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¿Por qué lo hacemos?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¿Podemos frenarlo?</a:t>
            </a:r>
          </a:p>
        </p:txBody>
      </p:sp>
      <p:sp>
        <p:nvSpPr>
          <p:cNvPr id="4" name="Bocadillo: rectángulo con esquinas redondeadas 3">
            <a:extLst>
              <a:ext uri="{FF2B5EF4-FFF2-40B4-BE49-F238E27FC236}">
                <a16:creationId xmlns:a16="http://schemas.microsoft.com/office/drawing/2014/main" xmlns="" id="{06DBA3C2-A7A4-449C-9EC8-58CB4C309D9A}"/>
              </a:ext>
            </a:extLst>
          </p:cNvPr>
          <p:cNvSpPr/>
          <p:nvPr/>
        </p:nvSpPr>
        <p:spPr>
          <a:xfrm>
            <a:off x="9205430" y="2189070"/>
            <a:ext cx="1113182" cy="635828"/>
          </a:xfrm>
          <a:prstGeom prst="wedgeRoundRectCallout">
            <a:avLst>
              <a:gd name="adj1" fmla="val -62990"/>
              <a:gd name="adj2" fmla="val 51595"/>
              <a:gd name="adj3" fmla="val 16667"/>
            </a:avLst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Bocadillo: rectángulo con esquinas redondeadas 8">
            <a:extLst>
              <a:ext uri="{FF2B5EF4-FFF2-40B4-BE49-F238E27FC236}">
                <a16:creationId xmlns:a16="http://schemas.microsoft.com/office/drawing/2014/main" xmlns="" id="{F3A2168C-6DD3-411B-AAB4-29414A601B72}"/>
              </a:ext>
            </a:extLst>
          </p:cNvPr>
          <p:cNvSpPr/>
          <p:nvPr/>
        </p:nvSpPr>
        <p:spPr>
          <a:xfrm>
            <a:off x="9237229" y="3042997"/>
            <a:ext cx="1113182" cy="635828"/>
          </a:xfrm>
          <a:prstGeom prst="wedgeRoundRectCallout">
            <a:avLst>
              <a:gd name="adj1" fmla="val -62990"/>
              <a:gd name="adj2" fmla="val 51595"/>
              <a:gd name="adj3" fmla="val 16667"/>
            </a:avLst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/>
              <a:t>!!!!!</a:t>
            </a:r>
          </a:p>
        </p:txBody>
      </p:sp>
      <p:sp>
        <p:nvSpPr>
          <p:cNvPr id="10" name="Bocadillo: rectángulo con esquinas redondeadas 9">
            <a:extLst>
              <a:ext uri="{FF2B5EF4-FFF2-40B4-BE49-F238E27FC236}">
                <a16:creationId xmlns:a16="http://schemas.microsoft.com/office/drawing/2014/main" xmlns="" id="{4F7BACCA-ED7C-4E8B-AB55-919ACC66E733}"/>
              </a:ext>
            </a:extLst>
          </p:cNvPr>
          <p:cNvSpPr/>
          <p:nvPr/>
        </p:nvSpPr>
        <p:spPr>
          <a:xfrm>
            <a:off x="9237229" y="3756198"/>
            <a:ext cx="1113181" cy="635828"/>
          </a:xfrm>
          <a:prstGeom prst="wedgeRoundRectCallout">
            <a:avLst>
              <a:gd name="adj1" fmla="val -62990"/>
              <a:gd name="adj2" fmla="val 51595"/>
              <a:gd name="adj3" fmla="val 16667"/>
            </a:avLst>
          </a:prstGeom>
          <a:solidFill>
            <a:srgbClr val="92D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   …</a:t>
            </a:r>
          </a:p>
        </p:txBody>
      </p:sp>
      <p:pic>
        <p:nvPicPr>
          <p:cNvPr id="1028" name="Picture 4" descr="Resultado de imagen de emoticono risa transparente">
            <a:extLst>
              <a:ext uri="{FF2B5EF4-FFF2-40B4-BE49-F238E27FC236}">
                <a16:creationId xmlns:a16="http://schemas.microsoft.com/office/drawing/2014/main" xmlns="" id="{328BC9D1-4FB0-43D4-BD2A-631235C47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72518" y="2337381"/>
            <a:ext cx="326335" cy="32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do de imagen de emoticono risa transparente">
            <a:extLst>
              <a:ext uri="{FF2B5EF4-FFF2-40B4-BE49-F238E27FC236}">
                <a16:creationId xmlns:a16="http://schemas.microsoft.com/office/drawing/2014/main" xmlns="" id="{0469EA86-9FB1-470E-A600-0D730344D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62021" y="2329264"/>
            <a:ext cx="326335" cy="32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emoticono cerdo transparente">
            <a:extLst>
              <a:ext uri="{FF2B5EF4-FFF2-40B4-BE49-F238E27FC236}">
                <a16:creationId xmlns:a16="http://schemas.microsoft.com/office/drawing/2014/main" xmlns="" id="{F129DFA8-8B11-4070-BEC5-5770B435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0726" y="3202671"/>
            <a:ext cx="326335" cy="32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emoticono diablo transparente">
            <a:extLst>
              <a:ext uri="{FF2B5EF4-FFF2-40B4-BE49-F238E27FC236}">
                <a16:creationId xmlns:a16="http://schemas.microsoft.com/office/drawing/2014/main" xmlns="" id="{4605CFB5-3D60-4969-A687-2DD4B4465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00727" y="3910944"/>
            <a:ext cx="326335" cy="32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673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FA9411E7-5735-48D1-A64E-455039B633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5130" y="1349711"/>
            <a:ext cx="8302869" cy="2807257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F4C4856E-0AC3-4BB1-9FE6-B179FD80AF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TÚ PUEDES PARARLO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625F8A9C-C0BC-46F5-A281-23E6A029CD22}"/>
              </a:ext>
            </a:extLst>
          </p:cNvPr>
          <p:cNvSpPr txBox="1">
            <a:spLocks/>
          </p:cNvSpPr>
          <p:nvPr/>
        </p:nvSpPr>
        <p:spPr>
          <a:xfrm>
            <a:off x="2426677" y="4396154"/>
            <a:ext cx="7306285" cy="4216169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 difundas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Apoya a quien lo sufre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Actúa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Pide ayuda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Comparte mensajes positivos</a:t>
            </a:r>
            <a:r>
              <a:rPr lang="es-ES" sz="240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ES" sz="240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s-ES" sz="2400" dirty="0">
              <a:solidFill>
                <a:srgbClr val="46546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891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GROOMING: ¿QUÉ ES?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xmlns="" id="{770135F5-F948-4D2D-9A3B-AE1ACDCA6757}"/>
              </a:ext>
            </a:extLst>
          </p:cNvPr>
          <p:cNvSpPr txBox="1">
            <a:spLocks/>
          </p:cNvSpPr>
          <p:nvPr/>
        </p:nvSpPr>
        <p:spPr>
          <a:xfrm>
            <a:off x="2242038" y="4794429"/>
            <a:ext cx="6577412" cy="333292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¿Qué es?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¿Ocurre a menudo?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¿Dónde puede surgir?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¿Podemos evitarlo?</a:t>
            </a:r>
          </a:p>
        </p:txBody>
      </p:sp>
      <p:pic>
        <p:nvPicPr>
          <p:cNvPr id="4" name="Picture 2" descr="demo 24">
            <a:extLst>
              <a:ext uri="{FF2B5EF4-FFF2-40B4-BE49-F238E27FC236}">
                <a16:creationId xmlns:a16="http://schemas.microsoft.com/office/drawing/2014/main" xmlns="" id="{BD68FCA1-F2FD-47B4-A0B8-76768F87A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7896" y="1437239"/>
            <a:ext cx="2918807" cy="436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85BC0B1E-161F-47E4-9695-0B3F1BDAE8B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038" y="1437239"/>
            <a:ext cx="4735361" cy="315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73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B3F0F30-5006-46CD-8C4F-66400FA483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GROOMING: ¿QUÉ ES?</a:t>
            </a:r>
          </a:p>
        </p:txBody>
      </p:sp>
      <p:pic>
        <p:nvPicPr>
          <p:cNvPr id="3" name="Elementos multimedia en línea 2">
            <a:hlinkClick r:id="" action="ppaction://media"/>
            <a:extLst>
              <a:ext uri="{FF2B5EF4-FFF2-40B4-BE49-F238E27FC236}">
                <a16:creationId xmlns:a16="http://schemas.microsoft.com/office/drawing/2014/main" xmlns="" id="{999D660A-702A-48B9-A8A5-B55917EB274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03514" y="1592907"/>
            <a:ext cx="8812695" cy="49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31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1DBC07A3-AF90-4B5C-AB04-2879B715A9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1451980"/>
            <a:ext cx="8481646" cy="540602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24AD8714-E6EA-4A96-8720-FDBAE0B93C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HAZLE FRENTE: PROTÉGETE </a:t>
            </a:r>
          </a:p>
        </p:txBody>
      </p:sp>
      <p:sp>
        <p:nvSpPr>
          <p:cNvPr id="7" name="Rectángulo: esquinas diagonales redondeadas 6">
            <a:extLst>
              <a:ext uri="{FF2B5EF4-FFF2-40B4-BE49-F238E27FC236}">
                <a16:creationId xmlns:a16="http://schemas.microsoft.com/office/drawing/2014/main" xmlns="" id="{EA6420DA-53AC-4DA6-A82A-75078E17E775}"/>
              </a:ext>
            </a:extLst>
          </p:cNvPr>
          <p:cNvSpPr/>
          <p:nvPr/>
        </p:nvSpPr>
        <p:spPr>
          <a:xfrm>
            <a:off x="720725" y="1626576"/>
            <a:ext cx="3390901" cy="4800601"/>
          </a:xfrm>
          <a:prstGeom prst="round2DiagRect">
            <a:avLst>
              <a:gd name="adj1" fmla="val 16667"/>
              <a:gd name="adj2" fmla="val 4864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770135F5-F948-4D2D-9A3B-AE1ACDCA6757}"/>
              </a:ext>
            </a:extLst>
          </p:cNvPr>
          <p:cNvSpPr txBox="1">
            <a:spLocks/>
          </p:cNvSpPr>
          <p:nvPr/>
        </p:nvSpPr>
        <p:spPr>
          <a:xfrm>
            <a:off x="720726" y="1828800"/>
            <a:ext cx="3251199" cy="2760562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Cualquiera puede hacerse pasar por otra persona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 des datos personales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Nunca cedas a un chantaje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 quedes en persona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Ante cualquier sospecha: bloquea</a:t>
            </a:r>
          </a:p>
        </p:txBody>
      </p:sp>
    </p:spTree>
    <p:extLst>
      <p:ext uri="{BB962C8B-B14F-4D97-AF65-F5344CB8AC3E}">
        <p14:creationId xmlns:p14="http://schemas.microsoft.com/office/powerpoint/2010/main" val="3547525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0CA22E1-1F93-4F05-818A-EBAC26D90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12915"/>
            <a:ext cx="6819223" cy="947177"/>
          </a:xfrm>
        </p:spPr>
        <p:txBody>
          <a:bodyPr>
            <a:noAutofit/>
          </a:bodyPr>
          <a:lstStyle/>
          <a:p>
            <a:r>
              <a:rPr lang="es-ES" sz="3400" dirty="0"/>
              <a:t>¿HACES UN USO SALUDABLE DE INTERNET?</a:t>
            </a:r>
          </a:p>
        </p:txBody>
      </p:sp>
      <p:pic>
        <p:nvPicPr>
          <p:cNvPr id="1032" name="Picture 8" descr="demo 24">
            <a:extLst>
              <a:ext uri="{FF2B5EF4-FFF2-40B4-BE49-F238E27FC236}">
                <a16:creationId xmlns:a16="http://schemas.microsoft.com/office/drawing/2014/main" xmlns="" id="{4BF103D8-FC5E-4E0A-A2B2-B1F30B03F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0154" y="4073261"/>
            <a:ext cx="3840694" cy="235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emo 24">
            <a:extLst>
              <a:ext uri="{FF2B5EF4-FFF2-40B4-BE49-F238E27FC236}">
                <a16:creationId xmlns:a16="http://schemas.microsoft.com/office/drawing/2014/main" xmlns="" id="{E04B3098-8633-4790-BFDA-5C3EFED5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0154" y="1396253"/>
            <a:ext cx="3840695" cy="255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mo 24">
            <a:extLst>
              <a:ext uri="{FF2B5EF4-FFF2-40B4-BE49-F238E27FC236}">
                <a16:creationId xmlns:a16="http://schemas.microsoft.com/office/drawing/2014/main" xmlns="" id="{B90CD713-20CE-4732-B088-D4F88E7C6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74610" y="4073261"/>
            <a:ext cx="3888277" cy="239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mo 24">
            <a:extLst>
              <a:ext uri="{FF2B5EF4-FFF2-40B4-BE49-F238E27FC236}">
                <a16:creationId xmlns:a16="http://schemas.microsoft.com/office/drawing/2014/main" xmlns="" id="{6BA35D69-EE51-4708-8F73-A416AF46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4610" y="1350628"/>
            <a:ext cx="3888277" cy="259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áfico 8" descr="Claqueta">
            <a:extLst>
              <a:ext uri="{FF2B5EF4-FFF2-40B4-BE49-F238E27FC236}">
                <a16:creationId xmlns:a16="http://schemas.microsoft.com/office/drawing/2014/main" xmlns="" id="{0812F926-3671-44FC-86E6-EF815723A29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1213977">
            <a:off x="9383264" y="4007897"/>
            <a:ext cx="835595" cy="835595"/>
          </a:xfrm>
          <a:prstGeom prst="rect">
            <a:avLst/>
          </a:prstGeom>
        </p:spPr>
      </p:pic>
      <p:pic>
        <p:nvPicPr>
          <p:cNvPr id="10" name="Gráfico 9" descr="Libros">
            <a:extLst>
              <a:ext uri="{FF2B5EF4-FFF2-40B4-BE49-F238E27FC236}">
                <a16:creationId xmlns:a16="http://schemas.microsoft.com/office/drawing/2014/main" xmlns="" id="{19DDF82C-3F3A-4D6C-8B02-53B27A88E42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1066581">
            <a:off x="6458972" y="1326392"/>
            <a:ext cx="971167" cy="971167"/>
          </a:xfrm>
          <a:prstGeom prst="rect">
            <a:avLst/>
          </a:prstGeom>
        </p:spPr>
      </p:pic>
      <p:pic>
        <p:nvPicPr>
          <p:cNvPr id="11" name="Gráfico 10" descr="Corazón">
            <a:extLst>
              <a:ext uri="{FF2B5EF4-FFF2-40B4-BE49-F238E27FC236}">
                <a16:creationId xmlns:a16="http://schemas.microsoft.com/office/drawing/2014/main" xmlns="" id="{C998ADC2-8B90-46CD-BD85-46101AD4B78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 rot="1018848">
            <a:off x="3520988" y="4989280"/>
            <a:ext cx="927700" cy="927700"/>
          </a:xfrm>
          <a:prstGeom prst="rect">
            <a:avLst/>
          </a:prstGeom>
        </p:spPr>
      </p:pic>
      <p:pic>
        <p:nvPicPr>
          <p:cNvPr id="12" name="Gráfico 11" descr="Expulsar">
            <a:extLst>
              <a:ext uri="{FF2B5EF4-FFF2-40B4-BE49-F238E27FC236}">
                <a16:creationId xmlns:a16="http://schemas.microsoft.com/office/drawing/2014/main" xmlns="" id="{BB936DE4-BFEA-47B9-9A42-C1717332592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 rot="4146192">
            <a:off x="9231112" y="5929925"/>
            <a:ext cx="810224" cy="810224"/>
          </a:xfrm>
          <a:prstGeom prst="rect">
            <a:avLst/>
          </a:prstGeom>
        </p:spPr>
      </p:pic>
      <p:pic>
        <p:nvPicPr>
          <p:cNvPr id="13" name="Gráfico 12" descr="Cara sonriente sin relleno">
            <a:extLst>
              <a:ext uri="{FF2B5EF4-FFF2-40B4-BE49-F238E27FC236}">
                <a16:creationId xmlns:a16="http://schemas.microsoft.com/office/drawing/2014/main" xmlns="" id="{B6A5AC7C-02DC-4359-8A8D-80465423D283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 rot="20764197">
            <a:off x="1574042" y="5705478"/>
            <a:ext cx="888077" cy="888077"/>
          </a:xfrm>
          <a:prstGeom prst="rect">
            <a:avLst/>
          </a:prstGeom>
        </p:spPr>
      </p:pic>
      <p:pic>
        <p:nvPicPr>
          <p:cNvPr id="14" name="Gráfico 13" descr="Chat">
            <a:extLst>
              <a:ext uri="{FF2B5EF4-FFF2-40B4-BE49-F238E27FC236}">
                <a16:creationId xmlns:a16="http://schemas.microsoft.com/office/drawing/2014/main" xmlns="" id="{A32904E5-6393-479F-A95B-1F1E7663DE0A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2917885" y="2044365"/>
            <a:ext cx="1646050" cy="1242493"/>
          </a:xfrm>
          <a:prstGeom prst="rect">
            <a:avLst/>
          </a:prstGeom>
        </p:spPr>
      </p:pic>
      <p:pic>
        <p:nvPicPr>
          <p:cNvPr id="15" name="Gráfico 14" descr="Música">
            <a:extLst>
              <a:ext uri="{FF2B5EF4-FFF2-40B4-BE49-F238E27FC236}">
                <a16:creationId xmlns:a16="http://schemas.microsoft.com/office/drawing/2014/main" xmlns="" id="{F2E724F8-D7BB-4106-86D5-9F03C357DBD5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 rot="1353087">
            <a:off x="8746278" y="1920204"/>
            <a:ext cx="914400" cy="914400"/>
          </a:xfrm>
          <a:prstGeom prst="rect">
            <a:avLst/>
          </a:prstGeom>
        </p:spPr>
      </p:pic>
      <p:pic>
        <p:nvPicPr>
          <p:cNvPr id="4" name="Gráfico 3" descr="Dispositivo de juego">
            <a:extLst>
              <a:ext uri="{FF2B5EF4-FFF2-40B4-BE49-F238E27FC236}">
                <a16:creationId xmlns:a16="http://schemas.microsoft.com/office/drawing/2014/main" xmlns="" id="{542D213D-6005-4D65-8A91-C5B549898E41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 rot="1051481">
            <a:off x="6090613" y="4010885"/>
            <a:ext cx="914400" cy="914400"/>
          </a:xfrm>
          <a:prstGeom prst="rect">
            <a:avLst/>
          </a:prstGeom>
        </p:spPr>
      </p:pic>
      <p:sp>
        <p:nvSpPr>
          <p:cNvPr id="16" name="Rectángulo: esquinas diagonales redondeadas 15">
            <a:extLst>
              <a:ext uri="{FF2B5EF4-FFF2-40B4-BE49-F238E27FC236}">
                <a16:creationId xmlns:a16="http://schemas.microsoft.com/office/drawing/2014/main" xmlns="" id="{93A1A880-7EDC-41BA-82E8-98F6AB457AA1}"/>
              </a:ext>
            </a:extLst>
          </p:cNvPr>
          <p:cNvSpPr/>
          <p:nvPr/>
        </p:nvSpPr>
        <p:spPr>
          <a:xfrm>
            <a:off x="2303584" y="1467089"/>
            <a:ext cx="3543301" cy="781616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xmlns="" id="{3CB0C554-9A71-40E0-8FD0-E85D1120387B}"/>
              </a:ext>
            </a:extLst>
          </p:cNvPr>
          <p:cNvSpPr txBox="1">
            <a:spLocks/>
          </p:cNvSpPr>
          <p:nvPr/>
        </p:nvSpPr>
        <p:spPr>
          <a:xfrm>
            <a:off x="2242038" y="1467089"/>
            <a:ext cx="3832572" cy="241919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¿Qué redes sociales utilizo?</a:t>
            </a:r>
          </a:p>
        </p:txBody>
      </p:sp>
      <p:sp>
        <p:nvSpPr>
          <p:cNvPr id="18" name="Rectángulo: esquinas diagonales redondeadas 17">
            <a:extLst>
              <a:ext uri="{FF2B5EF4-FFF2-40B4-BE49-F238E27FC236}">
                <a16:creationId xmlns:a16="http://schemas.microsoft.com/office/drawing/2014/main" xmlns="" id="{C1A87CE1-359B-46F2-A536-8C3AE76B0442}"/>
              </a:ext>
            </a:extLst>
          </p:cNvPr>
          <p:cNvSpPr/>
          <p:nvPr/>
        </p:nvSpPr>
        <p:spPr>
          <a:xfrm>
            <a:off x="2604770" y="5899540"/>
            <a:ext cx="5161173" cy="521387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xmlns="" id="{D7F1F355-4B2C-4DB5-9306-3FF450FFD257}"/>
              </a:ext>
            </a:extLst>
          </p:cNvPr>
          <p:cNvSpPr txBox="1">
            <a:spLocks/>
          </p:cNvSpPr>
          <p:nvPr/>
        </p:nvSpPr>
        <p:spPr>
          <a:xfrm>
            <a:off x="2598046" y="5942002"/>
            <a:ext cx="5367785" cy="657559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¿Hablo con mis padres de esto?</a:t>
            </a: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:a16="http://schemas.microsoft.com/office/drawing/2014/main" xmlns="" id="{AF082DDB-FE3A-4E60-8744-075F7D42843A}"/>
              </a:ext>
            </a:extLst>
          </p:cNvPr>
          <p:cNvSpPr/>
          <p:nvPr/>
        </p:nvSpPr>
        <p:spPr>
          <a:xfrm>
            <a:off x="6490721" y="4876124"/>
            <a:ext cx="3744395" cy="547138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xmlns="" id="{5EECE808-7903-47F2-B687-857E3B622FE1}"/>
              </a:ext>
            </a:extLst>
          </p:cNvPr>
          <p:cNvSpPr txBox="1">
            <a:spLocks/>
          </p:cNvSpPr>
          <p:nvPr/>
        </p:nvSpPr>
        <p:spPr>
          <a:xfrm>
            <a:off x="6490721" y="4890571"/>
            <a:ext cx="3337965" cy="61536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¿Cuándo me conecto?</a:t>
            </a:r>
          </a:p>
        </p:txBody>
      </p:sp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xmlns="" id="{E257E81E-13BA-447E-85EB-D1C87A1625BD}"/>
              </a:ext>
            </a:extLst>
          </p:cNvPr>
          <p:cNvSpPr/>
          <p:nvPr/>
        </p:nvSpPr>
        <p:spPr>
          <a:xfrm>
            <a:off x="2086082" y="3678212"/>
            <a:ext cx="3912907" cy="665560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xmlns="" id="{131A149C-76E1-4E56-9F33-013202C80CC0}"/>
              </a:ext>
            </a:extLst>
          </p:cNvPr>
          <p:cNvSpPr txBox="1">
            <a:spLocks/>
          </p:cNvSpPr>
          <p:nvPr/>
        </p:nvSpPr>
        <p:spPr>
          <a:xfrm>
            <a:off x="2110154" y="3589145"/>
            <a:ext cx="4472007" cy="54216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¿Qué me gusta hacer en Internet?</a:t>
            </a:r>
          </a:p>
        </p:txBody>
      </p:sp>
    </p:spTree>
    <p:extLst>
      <p:ext uri="{BB962C8B-B14F-4D97-AF65-F5344CB8AC3E}">
        <p14:creationId xmlns:p14="http://schemas.microsoft.com/office/powerpoint/2010/main" val="371818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6CB64FCB-0848-479E-A793-3E7C6335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65" y="1453460"/>
            <a:ext cx="8477261" cy="540453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CDC8E0D4-212D-4B0F-9C24-0CEA7A51CD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0"/>
            <a:ext cx="7118594" cy="960092"/>
          </a:xfrm>
        </p:spPr>
        <p:txBody>
          <a:bodyPr>
            <a:noAutofit/>
          </a:bodyPr>
          <a:lstStyle/>
          <a:p>
            <a:r>
              <a:rPr lang="es-ES" sz="3400" dirty="0" smtClean="0"/>
              <a:t>¿CUÁNTO TIEMPO PASAS CONECTADO?</a:t>
            </a:r>
            <a:endParaRPr lang="es-ES" sz="3400" dirty="0"/>
          </a:p>
        </p:txBody>
      </p:sp>
      <p:sp>
        <p:nvSpPr>
          <p:cNvPr id="7" name="Rectángulo: esquinas diagonales redondeadas 6">
            <a:extLst>
              <a:ext uri="{FF2B5EF4-FFF2-40B4-BE49-F238E27FC236}">
                <a16:creationId xmlns:a16="http://schemas.microsoft.com/office/drawing/2014/main" xmlns="" id="{BDDE2341-FC06-4207-832C-F6971E13093B}"/>
              </a:ext>
            </a:extLst>
          </p:cNvPr>
          <p:cNvSpPr/>
          <p:nvPr/>
        </p:nvSpPr>
        <p:spPr>
          <a:xfrm>
            <a:off x="8065612" y="3821341"/>
            <a:ext cx="3242277" cy="2578049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968F6B4-4437-4270-BCBF-B0080266FA42}"/>
              </a:ext>
            </a:extLst>
          </p:cNvPr>
          <p:cNvSpPr txBox="1">
            <a:spLocks/>
          </p:cNvSpPr>
          <p:nvPr/>
        </p:nvSpPr>
        <p:spPr>
          <a:xfrm>
            <a:off x="8353011" y="4064055"/>
            <a:ext cx="3286539" cy="2468630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Juegos en línea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Mensajes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Redes sociales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Vídeos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….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1779995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D4D21EE2-50E2-456B-A097-7EE2E940E9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0"/>
            <a:ext cx="6819223" cy="960092"/>
          </a:xfrm>
        </p:spPr>
        <p:txBody>
          <a:bodyPr>
            <a:noAutofit/>
          </a:bodyPr>
          <a:lstStyle/>
          <a:p>
            <a:r>
              <a:rPr lang="es-ES" sz="3400" dirty="0" smtClean="0"/>
              <a:t>NO DEJES DE LADO TODO LO DEMÁS</a:t>
            </a:r>
            <a:endParaRPr lang="es-ES" sz="3400" dirty="0"/>
          </a:p>
        </p:txBody>
      </p:sp>
      <p:pic>
        <p:nvPicPr>
          <p:cNvPr id="24580" name="Picture 4" descr="demo 24">
            <a:extLst>
              <a:ext uri="{FF2B5EF4-FFF2-40B4-BE49-F238E27FC236}">
                <a16:creationId xmlns:a16="http://schemas.microsoft.com/office/drawing/2014/main" xmlns="" id="{496414D4-D6B0-48E6-99F2-DB96037A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7207" y="1476315"/>
            <a:ext cx="3725545" cy="248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demo 24">
            <a:extLst>
              <a:ext uri="{FF2B5EF4-FFF2-40B4-BE49-F238E27FC236}">
                <a16:creationId xmlns:a16="http://schemas.microsoft.com/office/drawing/2014/main" xmlns="" id="{4C337625-92B3-4406-8AD9-50B65E36D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5637" y="4066498"/>
            <a:ext cx="3687118" cy="227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demo 24">
            <a:extLst>
              <a:ext uri="{FF2B5EF4-FFF2-40B4-BE49-F238E27FC236}">
                <a16:creationId xmlns:a16="http://schemas.microsoft.com/office/drawing/2014/main" xmlns="" id="{5E65706E-AD1A-4FBF-8EC0-7E19A9C13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1961" y="4043651"/>
            <a:ext cx="3766971" cy="232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12" descr="demo 24">
            <a:extLst>
              <a:ext uri="{FF2B5EF4-FFF2-40B4-BE49-F238E27FC236}">
                <a16:creationId xmlns:a16="http://schemas.microsoft.com/office/drawing/2014/main" xmlns="" id="{5F663C5D-74A7-4676-A77C-F0B7F306B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8241" y="1463010"/>
            <a:ext cx="3745523" cy="24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646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71FF689B-9152-4FB0-8347-C61EA5C12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79131"/>
            <a:ext cx="6819223" cy="880961"/>
          </a:xfrm>
        </p:spPr>
        <p:txBody>
          <a:bodyPr>
            <a:noAutofit/>
          </a:bodyPr>
          <a:lstStyle/>
          <a:p>
            <a:r>
              <a:rPr lang="es-ES" sz="3400" dirty="0"/>
              <a:t>NO DEJES DE LADO TODO LO DEMÁS</a:t>
            </a:r>
          </a:p>
        </p:txBody>
      </p:sp>
      <p:pic>
        <p:nvPicPr>
          <p:cNvPr id="3" name="Elementos multimedia en línea 2">
            <a:hlinkClick r:id="" action="ppaction://media"/>
            <a:extLst>
              <a:ext uri="{FF2B5EF4-FFF2-40B4-BE49-F238E27FC236}">
                <a16:creationId xmlns:a16="http://schemas.microsoft.com/office/drawing/2014/main" xmlns="" id="{8F9EEBD4-2617-4470-A2DA-96E27A699F5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95478" y="1720400"/>
            <a:ext cx="8601044" cy="483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88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07681C65-1C03-4625-B292-455DB35FFE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1276" y="1317660"/>
            <a:ext cx="8772561" cy="554034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53D70D00-76F5-4C47-B704-AB35EB8BEC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CONFIGURA TU SEGURIDAD</a:t>
            </a:r>
          </a:p>
        </p:txBody>
      </p:sp>
      <p:sp>
        <p:nvSpPr>
          <p:cNvPr id="8" name="Rectángulo: esquinas diagonales redondeadas 7">
            <a:extLst>
              <a:ext uri="{FF2B5EF4-FFF2-40B4-BE49-F238E27FC236}">
                <a16:creationId xmlns:a16="http://schemas.microsoft.com/office/drawing/2014/main" xmlns="" id="{F075CB33-AB6C-49B6-BE48-A54E7B4088C4}"/>
              </a:ext>
            </a:extLst>
          </p:cNvPr>
          <p:cNvSpPr/>
          <p:nvPr/>
        </p:nvSpPr>
        <p:spPr>
          <a:xfrm>
            <a:off x="1110726" y="1969476"/>
            <a:ext cx="3500107" cy="2704527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7BBF5FDB-DB02-4889-97B9-214400321256}"/>
              </a:ext>
            </a:extLst>
          </p:cNvPr>
          <p:cNvSpPr txBox="1">
            <a:spLocks/>
          </p:cNvSpPr>
          <p:nvPr/>
        </p:nvSpPr>
        <p:spPr>
          <a:xfrm>
            <a:off x="988402" y="2268415"/>
            <a:ext cx="3622431" cy="2222989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Crea una buena contraseña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Mantenla en secreto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Bloquea la </a:t>
            </a:r>
            <a:b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pantalla</a:t>
            </a:r>
          </a:p>
        </p:txBody>
      </p:sp>
    </p:spTree>
    <p:extLst>
      <p:ext uri="{BB962C8B-B14F-4D97-AF65-F5344CB8AC3E}">
        <p14:creationId xmlns:p14="http://schemas.microsoft.com/office/powerpoint/2010/main" val="3668653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E711A13-9236-4D78-8EC9-E6B196B9D3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" dirty="0"/>
              <a:t>VERIFICACIÓN EN DOS PASOS</a:t>
            </a:r>
          </a:p>
        </p:txBody>
      </p:sp>
      <p:pic>
        <p:nvPicPr>
          <p:cNvPr id="5128" name="Picture 8" descr="demo 24">
            <a:extLst>
              <a:ext uri="{FF2B5EF4-FFF2-40B4-BE49-F238E27FC236}">
                <a16:creationId xmlns:a16="http://schemas.microsoft.com/office/drawing/2014/main" xmlns="" id="{3E1032FF-BB2C-4943-B9DF-8B8CF2F69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68454" y="1579265"/>
            <a:ext cx="8307252" cy="527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: esquinas diagonales redondeadas 9">
            <a:extLst>
              <a:ext uri="{FF2B5EF4-FFF2-40B4-BE49-F238E27FC236}">
                <a16:creationId xmlns:a16="http://schemas.microsoft.com/office/drawing/2014/main" xmlns="" id="{E8DF1B8F-25BD-45FE-83AD-6592F670038D}"/>
              </a:ext>
            </a:extLst>
          </p:cNvPr>
          <p:cNvSpPr/>
          <p:nvPr/>
        </p:nvSpPr>
        <p:spPr>
          <a:xfrm>
            <a:off x="145871" y="3676651"/>
            <a:ext cx="4311830" cy="2828924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62ADBC88-B57F-499D-A8E5-912F0A7EDED9}"/>
              </a:ext>
            </a:extLst>
          </p:cNvPr>
          <p:cNvSpPr txBox="1">
            <a:spLocks/>
          </p:cNvSpPr>
          <p:nvPr/>
        </p:nvSpPr>
        <p:spPr>
          <a:xfrm>
            <a:off x="1019175" y="3833446"/>
            <a:ext cx="3286125" cy="1248508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 INTERESA PORQUE…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Aunque averigüen tu contraseña no podrán acceder a tus redes sociales o a tu cuenta de correo</a:t>
            </a:r>
          </a:p>
        </p:txBody>
      </p:sp>
    </p:spTree>
    <p:extLst>
      <p:ext uri="{BB962C8B-B14F-4D97-AF65-F5344CB8AC3E}">
        <p14:creationId xmlns:p14="http://schemas.microsoft.com/office/powerpoint/2010/main" val="3567438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5597D3F-EA52-4E66-912F-CCAD8F6198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APPS CON SENTIDO COMÚN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C7FF253F-3DE5-42D3-A59B-EE51559A11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1457" y="1483768"/>
            <a:ext cx="7967462" cy="278850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04A9CD64-077E-44A0-8B94-66D5746424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4016" y="4241717"/>
            <a:ext cx="6224902" cy="2314405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xmlns="" id="{EC1B8F04-A74A-4E76-A0F8-AB398B8458A8}"/>
              </a:ext>
            </a:extLst>
          </p:cNvPr>
          <p:cNvSpPr/>
          <p:nvPr/>
        </p:nvSpPr>
        <p:spPr>
          <a:xfrm>
            <a:off x="5544440" y="3319590"/>
            <a:ext cx="861496" cy="304800"/>
          </a:xfrm>
          <a:prstGeom prst="roundRect">
            <a:avLst/>
          </a:prstGeom>
          <a:noFill/>
          <a:ln w="25400">
            <a:solidFill>
              <a:srgbClr val="DD31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xmlns="" id="{DC16780D-65DB-4AFE-A34A-137D12D3BE36}"/>
              </a:ext>
            </a:extLst>
          </p:cNvPr>
          <p:cNvSpPr/>
          <p:nvPr/>
        </p:nvSpPr>
        <p:spPr>
          <a:xfrm>
            <a:off x="7893132" y="3100732"/>
            <a:ext cx="1742765" cy="304800"/>
          </a:xfrm>
          <a:prstGeom prst="roundRect">
            <a:avLst/>
          </a:prstGeom>
          <a:noFill/>
          <a:ln w="25400">
            <a:solidFill>
              <a:srgbClr val="DD31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xmlns="" id="{220CB7B0-A76C-40AE-9E76-93C7AC310189}"/>
              </a:ext>
            </a:extLst>
          </p:cNvPr>
          <p:cNvSpPr/>
          <p:nvPr/>
        </p:nvSpPr>
        <p:spPr>
          <a:xfrm>
            <a:off x="4097738" y="4484431"/>
            <a:ext cx="1742765" cy="304800"/>
          </a:xfrm>
          <a:prstGeom prst="roundRect">
            <a:avLst/>
          </a:prstGeom>
          <a:noFill/>
          <a:ln w="25400">
            <a:solidFill>
              <a:srgbClr val="DD31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0C76780C-0FF9-45E1-8F9C-7E88C214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4016" y="6446016"/>
            <a:ext cx="6224902" cy="368024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xmlns="" id="{3AD202C8-BEE7-40D7-BD23-A67C5895A3AA}"/>
              </a:ext>
            </a:extLst>
          </p:cNvPr>
          <p:cNvSpPr/>
          <p:nvPr/>
        </p:nvSpPr>
        <p:spPr>
          <a:xfrm>
            <a:off x="5515263" y="6403722"/>
            <a:ext cx="861496" cy="304800"/>
          </a:xfrm>
          <a:prstGeom prst="roundRect">
            <a:avLst/>
          </a:prstGeom>
          <a:noFill/>
          <a:ln w="25400">
            <a:solidFill>
              <a:srgbClr val="DD31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970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mo 24">
            <a:extLst>
              <a:ext uri="{FF2B5EF4-FFF2-40B4-BE49-F238E27FC236}">
                <a16:creationId xmlns:a16="http://schemas.microsoft.com/office/drawing/2014/main" xmlns="" id="{AA65E367-4B4C-4B50-9B9A-A666E0604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38375" y="1426477"/>
            <a:ext cx="8481646" cy="536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2DEE3DB-28BE-4F95-A2CC-48505E612E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0"/>
            <a:ext cx="6819223" cy="960092"/>
          </a:xfrm>
        </p:spPr>
        <p:txBody>
          <a:bodyPr>
            <a:noAutofit/>
          </a:bodyPr>
          <a:lstStyle/>
          <a:p>
            <a:r>
              <a:rPr lang="es-ES" sz="3400" dirty="0"/>
              <a:t>EL WIFI GRATIS TE PUEDE SALIR CARO</a:t>
            </a:r>
          </a:p>
        </p:txBody>
      </p:sp>
      <p:sp>
        <p:nvSpPr>
          <p:cNvPr id="10" name="Rectángulo: esquinas diagonales redondeadas 9">
            <a:extLst>
              <a:ext uri="{FF2B5EF4-FFF2-40B4-BE49-F238E27FC236}">
                <a16:creationId xmlns:a16="http://schemas.microsoft.com/office/drawing/2014/main" xmlns="" id="{E8DF1B8F-25BD-45FE-83AD-6592F670038D}"/>
              </a:ext>
            </a:extLst>
          </p:cNvPr>
          <p:cNvSpPr/>
          <p:nvPr/>
        </p:nvSpPr>
        <p:spPr>
          <a:xfrm>
            <a:off x="414875" y="3934566"/>
            <a:ext cx="3646999" cy="2546098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62ADBC88-B57F-499D-A8E5-912F0A7EDED9}"/>
              </a:ext>
            </a:extLst>
          </p:cNvPr>
          <p:cNvSpPr txBox="1">
            <a:spLocks/>
          </p:cNvSpPr>
          <p:nvPr/>
        </p:nvSpPr>
        <p:spPr>
          <a:xfrm>
            <a:off x="547396" y="4120996"/>
            <a:ext cx="3514478" cy="4341967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PRECAUCIÓN CON: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Contraseñas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Redes sociales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Envío de información sensible</a:t>
            </a:r>
          </a:p>
        </p:txBody>
      </p:sp>
    </p:spTree>
    <p:extLst>
      <p:ext uri="{BB962C8B-B14F-4D97-AF65-F5344CB8AC3E}">
        <p14:creationId xmlns:p14="http://schemas.microsoft.com/office/powerpoint/2010/main" val="1500512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mo 24">
            <a:extLst>
              <a:ext uri="{FF2B5EF4-FFF2-40B4-BE49-F238E27FC236}">
                <a16:creationId xmlns:a16="http://schemas.microsoft.com/office/drawing/2014/main" xmlns="" id="{23F92421-C17C-4833-B658-1775757EA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00957" y="1372634"/>
            <a:ext cx="8619393" cy="548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C633473A-6706-46ED-A0D3-B1B08336B3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1" y="254977"/>
            <a:ext cx="7649308" cy="705115"/>
          </a:xfrm>
        </p:spPr>
        <p:txBody>
          <a:bodyPr>
            <a:noAutofit/>
          </a:bodyPr>
          <a:lstStyle/>
          <a:p>
            <a:r>
              <a:rPr lang="es-ES" sz="3300" dirty="0"/>
              <a:t>¿CÓMO PROTEGERSE EN LA RED?</a:t>
            </a:r>
          </a:p>
        </p:txBody>
      </p:sp>
      <p:sp>
        <p:nvSpPr>
          <p:cNvPr id="10" name="Rectángulo: esquinas diagonales redondeadas 9">
            <a:extLst>
              <a:ext uri="{FF2B5EF4-FFF2-40B4-BE49-F238E27FC236}">
                <a16:creationId xmlns:a16="http://schemas.microsoft.com/office/drawing/2014/main" xmlns="" id="{E8DF1B8F-25BD-45FE-83AD-6592F670038D}"/>
              </a:ext>
            </a:extLst>
          </p:cNvPr>
          <p:cNvSpPr/>
          <p:nvPr/>
        </p:nvSpPr>
        <p:spPr>
          <a:xfrm>
            <a:off x="7569190" y="3858317"/>
            <a:ext cx="4320462" cy="2842154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: esquinas diagonales redondeadas 7">
            <a:extLst>
              <a:ext uri="{FF2B5EF4-FFF2-40B4-BE49-F238E27FC236}">
                <a16:creationId xmlns:a16="http://schemas.microsoft.com/office/drawing/2014/main" xmlns="" id="{B0FF35C2-91A1-4D55-A6B4-548F22053EF8}"/>
              </a:ext>
            </a:extLst>
          </p:cNvPr>
          <p:cNvSpPr/>
          <p:nvPr/>
        </p:nvSpPr>
        <p:spPr>
          <a:xfrm>
            <a:off x="5551834" y="1149161"/>
            <a:ext cx="3354042" cy="2461506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0C4DDAAC-94D8-4907-A8B0-4616313B741A}"/>
              </a:ext>
            </a:extLst>
          </p:cNvPr>
          <p:cNvSpPr txBox="1">
            <a:spLocks/>
          </p:cNvSpPr>
          <p:nvPr/>
        </p:nvSpPr>
        <p:spPr>
          <a:xfrm>
            <a:off x="7980008" y="3937001"/>
            <a:ext cx="4004985" cy="399639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PROTECCIONES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Antivirus	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Actualizaciones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Copias de seguridad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Descargas oficiales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62ADBC88-B57F-499D-A8E5-912F0A7EDED9}"/>
              </a:ext>
            </a:extLst>
          </p:cNvPr>
          <p:cNvSpPr txBox="1">
            <a:spLocks/>
          </p:cNvSpPr>
          <p:nvPr/>
        </p:nvSpPr>
        <p:spPr>
          <a:xfrm>
            <a:off x="5895977" y="1210709"/>
            <a:ext cx="3478821" cy="1836112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RIESGOS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Virus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Fraudes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Ingeniería social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Phishing</a:t>
            </a:r>
          </a:p>
        </p:txBody>
      </p:sp>
    </p:spTree>
    <p:extLst>
      <p:ext uri="{BB962C8B-B14F-4D97-AF65-F5344CB8AC3E}">
        <p14:creationId xmlns:p14="http://schemas.microsoft.com/office/powerpoint/2010/main" val="345792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mo 24">
            <a:extLst>
              <a:ext uri="{FF2B5EF4-FFF2-40B4-BE49-F238E27FC236}">
                <a16:creationId xmlns:a16="http://schemas.microsoft.com/office/drawing/2014/main" xmlns="" id="{4E085109-A361-49FA-9BD0-8F84D5AE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1023" y="1452514"/>
            <a:ext cx="8517669" cy="540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B1129657-9068-4F2B-98C3-ADC369E970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" dirty="0"/>
              <a:t>¿Y SI SURGE UN PROBLEMA?</a:t>
            </a:r>
          </a:p>
        </p:txBody>
      </p:sp>
      <p:sp>
        <p:nvSpPr>
          <p:cNvPr id="7" name="Rectángulo: esquinas diagonales redondeadas 6">
            <a:extLst>
              <a:ext uri="{FF2B5EF4-FFF2-40B4-BE49-F238E27FC236}">
                <a16:creationId xmlns:a16="http://schemas.microsoft.com/office/drawing/2014/main" xmlns="" id="{A0C80DE2-AD80-4305-A32C-75FA3AD24F46}"/>
              </a:ext>
            </a:extLst>
          </p:cNvPr>
          <p:cNvSpPr/>
          <p:nvPr/>
        </p:nvSpPr>
        <p:spPr>
          <a:xfrm>
            <a:off x="1148130" y="1594337"/>
            <a:ext cx="3191607" cy="3492013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03A3AA79-C73F-4AB5-AA3F-8FAE227948B8}"/>
              </a:ext>
            </a:extLst>
          </p:cNvPr>
          <p:cNvSpPr txBox="1">
            <a:spLocks/>
          </p:cNvSpPr>
          <p:nvPr/>
        </p:nvSpPr>
        <p:spPr>
          <a:xfrm>
            <a:off x="1198249" y="1828799"/>
            <a:ext cx="3112913" cy="263769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SIEMPRE HAY UNA SOLUCIÓN: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Protégete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Reacciona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Cuéntalo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Actúa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Aprende</a:t>
            </a:r>
          </a:p>
        </p:txBody>
      </p:sp>
    </p:spTree>
    <p:extLst>
      <p:ext uri="{BB962C8B-B14F-4D97-AF65-F5344CB8AC3E}">
        <p14:creationId xmlns:p14="http://schemas.microsoft.com/office/powerpoint/2010/main" val="324829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39"/>
          <p:cNvSpPr/>
          <p:nvPr/>
        </p:nvSpPr>
        <p:spPr>
          <a:xfrm>
            <a:off x="1691234" y="5315444"/>
            <a:ext cx="8828581" cy="1385525"/>
          </a:xfrm>
          <a:prstGeom prst="rect">
            <a:avLst/>
          </a:prstGeom>
          <a:solidFill>
            <a:schemeClr val="bg1"/>
          </a:solidFill>
          <a:ln w="76200">
            <a:solidFill>
              <a:srgbClr val="CD2D3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D9CA7220-A3E7-448C-9C2B-27C1FC51BA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EN INCIBE TE AYUDAMOS</a:t>
            </a:r>
          </a:p>
        </p:txBody>
      </p:sp>
      <p:sp>
        <p:nvSpPr>
          <p:cNvPr id="26" name="Marcador de texto 1">
            <a:extLst>
              <a:ext uri="{FF2B5EF4-FFF2-40B4-BE49-F238E27FC236}">
                <a16:creationId xmlns="" xmlns:a16="http://schemas.microsoft.com/office/drawing/2014/main" id="{24F33A2B-17F4-475A-831D-96753C78CC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60558" y="5641317"/>
            <a:ext cx="2337881" cy="880164"/>
          </a:xfrm>
        </p:spPr>
        <p:txBody>
          <a:bodyPr>
            <a:normAutofit/>
          </a:bodyPr>
          <a:lstStyle/>
          <a:p>
            <a:r>
              <a:rPr lang="en-US" sz="1350" dirty="0" err="1">
                <a:sym typeface="Wingdings" panose="05000000000000000000" pitchFamily="2" charset="2"/>
              </a:rPr>
              <a:t>Recursos</a:t>
            </a:r>
            <a:r>
              <a:rPr lang="en-US" sz="1350" b="0" dirty="0">
                <a:sym typeface="Wingdings" panose="05000000000000000000" pitchFamily="2" charset="2"/>
              </a:rPr>
              <a:t>: </a:t>
            </a:r>
            <a:r>
              <a:rPr lang="en-US" sz="1350" b="0" dirty="0" err="1" smtClean="0">
                <a:sym typeface="Wingdings" panose="05000000000000000000" pitchFamily="2" charset="2"/>
              </a:rPr>
              <a:t>guías</a:t>
            </a:r>
            <a:r>
              <a:rPr lang="en-US" sz="1350" b="0" dirty="0" smtClean="0">
                <a:sym typeface="Wingdings" panose="05000000000000000000" pitchFamily="2" charset="2"/>
              </a:rPr>
              <a:t>, </a:t>
            </a:r>
            <a:r>
              <a:rPr lang="en-US" sz="1350" b="0" dirty="0" err="1" smtClean="0">
                <a:sym typeface="Wingdings" panose="05000000000000000000" pitchFamily="2" charset="2"/>
              </a:rPr>
              <a:t>artículos</a:t>
            </a:r>
            <a:r>
              <a:rPr lang="en-US" sz="1350" b="0" dirty="0" smtClean="0">
                <a:sym typeface="Wingdings" panose="05000000000000000000" pitchFamily="2" charset="2"/>
              </a:rPr>
              <a:t> de </a:t>
            </a:r>
            <a:r>
              <a:rPr lang="en-US" sz="1350" b="0" dirty="0" err="1" smtClean="0">
                <a:sym typeface="Wingdings" panose="05000000000000000000" pitchFamily="2" charset="2"/>
              </a:rPr>
              <a:t>actualidad</a:t>
            </a:r>
            <a:r>
              <a:rPr lang="en-US" sz="1350" b="0" dirty="0" smtClean="0">
                <a:sym typeface="Wingdings" panose="05000000000000000000" pitchFamily="2" charset="2"/>
              </a:rPr>
              <a:t>, </a:t>
            </a:r>
            <a:r>
              <a:rPr lang="en-US" sz="1350" b="0" dirty="0" err="1" smtClean="0">
                <a:sym typeface="Wingdings" panose="05000000000000000000" pitchFamily="2" charset="2"/>
              </a:rPr>
              <a:t>eventos</a:t>
            </a:r>
            <a:r>
              <a:rPr lang="en-US" sz="1350" b="0" dirty="0" smtClean="0">
                <a:sym typeface="Wingdings" panose="05000000000000000000" pitchFamily="2" charset="2"/>
              </a:rPr>
              <a:t> de </a:t>
            </a:r>
            <a:r>
              <a:rPr lang="en-US" sz="1350" b="0" dirty="0" err="1" smtClean="0">
                <a:sym typeface="Wingdings" panose="05000000000000000000" pitchFamily="2" charset="2"/>
              </a:rPr>
              <a:t>concienciación</a:t>
            </a:r>
            <a:r>
              <a:rPr lang="en-US" sz="1350" b="0" dirty="0" smtClean="0">
                <a:sym typeface="Wingdings" panose="05000000000000000000" pitchFamily="2" charset="2"/>
              </a:rPr>
              <a:t>, </a:t>
            </a:r>
            <a:r>
              <a:rPr lang="en-US" sz="1350" b="0" dirty="0" err="1" smtClean="0">
                <a:sym typeface="Wingdings" panose="05000000000000000000" pitchFamily="2" charset="2"/>
              </a:rPr>
              <a:t>repositorio</a:t>
            </a:r>
            <a:r>
              <a:rPr lang="en-US" sz="1350" b="0" dirty="0" smtClean="0">
                <a:sym typeface="Wingdings" panose="05000000000000000000" pitchFamily="2" charset="2"/>
              </a:rPr>
              <a:t> de </a:t>
            </a:r>
            <a:r>
              <a:rPr lang="en-US" sz="1350" b="0" dirty="0" err="1" smtClean="0">
                <a:sym typeface="Wingdings" panose="05000000000000000000" pitchFamily="2" charset="2"/>
              </a:rPr>
              <a:t>herramientas</a:t>
            </a:r>
            <a:r>
              <a:rPr lang="en-US" sz="1350" b="0" dirty="0" smtClean="0">
                <a:sym typeface="Wingdings" panose="05000000000000000000" pitchFamily="2" charset="2"/>
              </a:rPr>
              <a:t>, </a:t>
            </a:r>
            <a:r>
              <a:rPr lang="en-US" sz="1350" b="0" dirty="0">
                <a:sym typeface="Wingdings" panose="05000000000000000000" pitchFamily="2" charset="2"/>
              </a:rPr>
              <a:t>etc.</a:t>
            </a:r>
          </a:p>
        </p:txBody>
      </p:sp>
      <p:sp>
        <p:nvSpPr>
          <p:cNvPr id="28" name="Marcador de texto 1">
            <a:extLst>
              <a:ext uri="{FF2B5EF4-FFF2-40B4-BE49-F238E27FC236}">
                <a16:creationId xmlns="" xmlns:a16="http://schemas.microsoft.com/office/drawing/2014/main" id="{24F33A2B-17F4-475A-831D-96753C78CC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19808" y="5834157"/>
            <a:ext cx="1554503" cy="416395"/>
          </a:xfrm>
        </p:spPr>
        <p:txBody>
          <a:bodyPr>
            <a:normAutofit/>
          </a:bodyPr>
          <a:lstStyle/>
          <a:p>
            <a:pPr algn="ctr"/>
            <a:r>
              <a:rPr lang="es-ES" sz="1350" b="0" dirty="0">
                <a:sym typeface="Wingdings" panose="05000000000000000000" pitchFamily="2" charset="2"/>
              </a:rPr>
              <a:t>Programas de </a:t>
            </a:r>
            <a:r>
              <a:rPr lang="es-ES" sz="1350" dirty="0">
                <a:sym typeface="Wingdings" panose="05000000000000000000" pitchFamily="2" charset="2"/>
              </a:rPr>
              <a:t>formación</a:t>
            </a: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34" y="5641317"/>
            <a:ext cx="809166" cy="808696"/>
          </a:xfrm>
          <a:prstGeom prst="rect">
            <a:avLst/>
          </a:prstGeom>
        </p:spPr>
      </p:pic>
      <p:grpSp>
        <p:nvGrpSpPr>
          <p:cNvPr id="12" name="Grupo 11"/>
          <p:cNvGrpSpPr/>
          <p:nvPr/>
        </p:nvGrpSpPr>
        <p:grpSpPr>
          <a:xfrm>
            <a:off x="2278028" y="1403342"/>
            <a:ext cx="7646040" cy="1764162"/>
            <a:chOff x="2278028" y="1489098"/>
            <a:chExt cx="7646040" cy="1764162"/>
          </a:xfrm>
        </p:grpSpPr>
        <p:grpSp>
          <p:nvGrpSpPr>
            <p:cNvPr id="7" name="Grupo 6"/>
            <p:cNvGrpSpPr/>
            <p:nvPr/>
          </p:nvGrpSpPr>
          <p:grpSpPr>
            <a:xfrm>
              <a:off x="2278028" y="1489098"/>
              <a:ext cx="7646040" cy="1764162"/>
              <a:chOff x="1826636" y="2604953"/>
              <a:chExt cx="7646040" cy="1764162"/>
            </a:xfrm>
          </p:grpSpPr>
          <p:pic>
            <p:nvPicPr>
              <p:cNvPr id="33" name="Imagen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3208"/>
              <a:stretch/>
            </p:blipFill>
            <p:spPr>
              <a:xfrm>
                <a:off x="6218119" y="2604953"/>
                <a:ext cx="3254557" cy="1648162"/>
              </a:xfrm>
              <a:prstGeom prst="rect">
                <a:avLst/>
              </a:prstGeom>
            </p:spPr>
          </p:pic>
          <p:grpSp>
            <p:nvGrpSpPr>
              <p:cNvPr id="6" name="Grupo 5"/>
              <p:cNvGrpSpPr/>
              <p:nvPr/>
            </p:nvGrpSpPr>
            <p:grpSpPr>
              <a:xfrm>
                <a:off x="1826636" y="2771027"/>
                <a:ext cx="3600000" cy="1598088"/>
                <a:chOff x="1826636" y="1622218"/>
                <a:chExt cx="3600000" cy="1598088"/>
              </a:xfrm>
            </p:grpSpPr>
            <p:pic>
              <p:nvPicPr>
                <p:cNvPr id="3" name="Imagen 2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26636" y="1622218"/>
                  <a:ext cx="3600000" cy="849509"/>
                </a:xfrm>
                <a:prstGeom prst="rect">
                  <a:avLst/>
                </a:prstGeom>
              </p:spPr>
            </p:pic>
            <p:sp>
              <p:nvSpPr>
                <p:cNvPr id="25" name="Marcador de texto 5">
                  <a:extLst>
                    <a:ext uri="{FF2B5EF4-FFF2-40B4-BE49-F238E27FC236}">
                      <a16:creationId xmlns="" xmlns:a16="http://schemas.microsoft.com/office/drawing/2014/main" id="{F4282CF7-3853-4CF0-B0E0-4E31A321E6E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26636" y="2695110"/>
                  <a:ext cx="3600000" cy="525196"/>
                </a:xfrm>
                <a:prstGeom prst="rect">
                  <a:avLst/>
                </a:prstGeom>
              </p:spPr>
              <p:txBody>
                <a:bodyPr vert="horz" lIns="0" tIns="0" rIns="0" bIns="0" rtlCol="0">
                  <a:normAutofit/>
                </a:bodyPr>
                <a:lstStyle>
                  <a:lvl1pPr marL="0" indent="0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Tx/>
                    <a:buNone/>
                    <a:defRPr sz="1800" kern="1200">
                      <a:solidFill>
                        <a:srgbClr val="46546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ts val="600"/>
                    </a:spcBef>
                  </a:pPr>
                  <a:r>
                    <a:rPr lang="es-ES" sz="1350" b="1" dirty="0" smtClean="0"/>
                    <a:t>www.incibe.es </a:t>
                  </a:r>
                </a:p>
                <a:p>
                  <a:pPr algn="ctr">
                    <a:spcBef>
                      <a:spcPts val="600"/>
                    </a:spcBef>
                  </a:pPr>
                  <a:r>
                    <a:rPr lang="en-US" sz="1350" b="1" dirty="0" smtClean="0"/>
                    <a:t>                         </a:t>
                  </a:r>
                  <a:r>
                    <a:rPr lang="en-US" sz="1350" b="1" dirty="0" err="1" smtClean="0"/>
                    <a:t>incibe</a:t>
                  </a:r>
                  <a:endParaRPr lang="es-ES" sz="1350" b="1" dirty="0"/>
                </a:p>
              </p:txBody>
            </p:sp>
          </p:grpSp>
        </p:grpSp>
        <p:grpSp>
          <p:nvGrpSpPr>
            <p:cNvPr id="10" name="Grupo 9"/>
            <p:cNvGrpSpPr/>
            <p:nvPr/>
          </p:nvGrpSpPr>
          <p:grpSpPr>
            <a:xfrm>
              <a:off x="3148916" y="2954823"/>
              <a:ext cx="1213543" cy="247654"/>
              <a:chOff x="3968057" y="2775544"/>
              <a:chExt cx="1800000" cy="367335"/>
            </a:xfrm>
          </p:grpSpPr>
          <p:pic>
            <p:nvPicPr>
              <p:cNvPr id="1026" name="Picture 2" descr="Instagram"/>
              <p:cNvPicPr>
                <a:picLocks noChangeAspect="1" noChangeArrowheads="1"/>
              </p:cNvPicPr>
              <p:nvPr/>
            </p:nvPicPr>
            <p:blipFill>
              <a:blip r:embed="rId6">
                <a:duotone>
                  <a:prstClr val="black"/>
                  <a:srgbClr val="67757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8057" y="2782879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Twitter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prstClr val="black"/>
                  <a:srgbClr val="67757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68057" y="2782879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LinkedIN"/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prstClr val="black"/>
                  <a:srgbClr val="67757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8057" y="2775544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Facebook"/>
              <p:cNvPicPr>
                <a:picLocks noChangeAspect="1" noChangeArrowheads="1"/>
              </p:cNvPicPr>
              <p:nvPr/>
            </p:nvPicPr>
            <p:blipFill>
              <a:blip r:embed="rId9">
                <a:duotone>
                  <a:prstClr val="black"/>
                  <a:srgbClr val="67757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8057" y="2777768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YouTube"/>
              <p:cNvPicPr>
                <a:picLocks noChangeAspect="1" noChangeArrowheads="1"/>
              </p:cNvPicPr>
              <p:nvPr/>
            </p:nvPicPr>
            <p:blipFill>
              <a:blip r:embed="rId10">
                <a:duotone>
                  <a:prstClr val="black"/>
                  <a:srgbClr val="67757D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8057" y="2775544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Grupo 10"/>
          <p:cNvGrpSpPr/>
          <p:nvPr/>
        </p:nvGrpSpPr>
        <p:grpSpPr>
          <a:xfrm>
            <a:off x="2449933" y="3686627"/>
            <a:ext cx="7292134" cy="1242009"/>
            <a:chOff x="2857303" y="3873974"/>
            <a:chExt cx="7292134" cy="1242009"/>
          </a:xfrm>
        </p:grpSpPr>
        <p:grpSp>
          <p:nvGrpSpPr>
            <p:cNvPr id="9" name="Grupo 8"/>
            <p:cNvGrpSpPr/>
            <p:nvPr/>
          </p:nvGrpSpPr>
          <p:grpSpPr>
            <a:xfrm>
              <a:off x="2857303" y="3873974"/>
              <a:ext cx="2052176" cy="1242009"/>
              <a:chOff x="2857303" y="3873974"/>
              <a:chExt cx="2052176" cy="1242009"/>
            </a:xfrm>
          </p:grpSpPr>
          <p:sp>
            <p:nvSpPr>
              <p:cNvPr id="39" name="Marcador de texto 5">
                <a:extLst>
                  <a:ext uri="{FF2B5EF4-FFF2-40B4-BE49-F238E27FC236}">
                    <a16:creationId xmlns="" xmlns:a16="http://schemas.microsoft.com/office/drawing/2014/main" id="{F4282CF7-3853-4CF0-B0E0-4E31A321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7303" y="4589736"/>
                <a:ext cx="2052176" cy="526247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1800" kern="1200">
                    <a:solidFill>
                      <a:srgbClr val="46546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www.osi.es 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                   </a:t>
                </a:r>
                <a:r>
                  <a:rPr lang="es-ES" sz="1350" b="1" dirty="0" err="1" smtClean="0"/>
                  <a:t>osiseguridad</a:t>
                </a:r>
                <a:endParaRPr lang="es-ES" sz="1350" b="1" dirty="0"/>
              </a:p>
            </p:txBody>
          </p:sp>
          <p:pic>
            <p:nvPicPr>
              <p:cNvPr id="41" name="Imagen 40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53771" y="3873974"/>
                <a:ext cx="1876973" cy="570914"/>
              </a:xfrm>
              <a:prstGeom prst="rect">
                <a:avLst/>
              </a:prstGeom>
            </p:spPr>
          </p:pic>
          <p:grpSp>
            <p:nvGrpSpPr>
              <p:cNvPr id="50" name="Grupo 49"/>
              <p:cNvGrpSpPr/>
              <p:nvPr/>
            </p:nvGrpSpPr>
            <p:grpSpPr>
              <a:xfrm>
                <a:off x="2986990" y="4825742"/>
                <a:ext cx="728127" cy="251746"/>
                <a:chOff x="3968057" y="2777768"/>
                <a:chExt cx="1080002" cy="373405"/>
              </a:xfrm>
            </p:grpSpPr>
            <p:pic>
              <p:nvPicPr>
                <p:cNvPr id="52" name="Picture 4" descr="Twitter"/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68057" y="2782879"/>
                  <a:ext cx="360000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8" descr="Facebook"/>
                <p:cNvPicPr>
                  <a:picLocks noChangeAspect="1" noChangeArrowheads="1"/>
                </p:cNvPicPr>
                <p:nvPr/>
              </p:nvPicPr>
              <p:blipFill>
                <a:blip r:embed="rId9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8057" y="2777768"/>
                  <a:ext cx="360000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10" descr="YouTube"/>
                <p:cNvPicPr>
                  <a:picLocks noChangeAspect="1" noChangeArrowheads="1"/>
                </p:cNvPicPr>
                <p:nvPr/>
              </p:nvPicPr>
              <p:blipFill>
                <a:blip r:embed="rId10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88058" y="2791173"/>
                  <a:ext cx="360001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8" name="Grupo 7"/>
            <p:cNvGrpSpPr/>
            <p:nvPr/>
          </p:nvGrpSpPr>
          <p:grpSpPr>
            <a:xfrm>
              <a:off x="5487011" y="3873974"/>
              <a:ext cx="1547748" cy="1224395"/>
              <a:chOff x="5487011" y="3873974"/>
              <a:chExt cx="1547748" cy="1224395"/>
            </a:xfrm>
          </p:grpSpPr>
          <p:pic>
            <p:nvPicPr>
              <p:cNvPr id="42" name="Imagen 4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7012" y="3873974"/>
                <a:ext cx="1547747" cy="570914"/>
              </a:xfrm>
              <a:prstGeom prst="rect">
                <a:avLst/>
              </a:prstGeom>
            </p:spPr>
          </p:pic>
          <p:sp>
            <p:nvSpPr>
              <p:cNvPr id="44" name="Marcador de texto 5">
                <a:extLst>
                  <a:ext uri="{FF2B5EF4-FFF2-40B4-BE49-F238E27FC236}">
                    <a16:creationId xmlns="" xmlns:a16="http://schemas.microsoft.com/office/drawing/2014/main" id="{F4282CF7-3853-4CF0-B0E0-4E31A321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87011" y="4549671"/>
                <a:ext cx="1547748" cy="548698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1800" kern="1200">
                    <a:solidFill>
                      <a:srgbClr val="46546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www.is4k.es 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                is4k</a:t>
                </a:r>
                <a:endParaRPr lang="es-ES" sz="1350" b="1" dirty="0"/>
              </a:p>
            </p:txBody>
          </p:sp>
          <p:grpSp>
            <p:nvGrpSpPr>
              <p:cNvPr id="56" name="Grupo 55"/>
              <p:cNvGrpSpPr/>
              <p:nvPr/>
            </p:nvGrpSpPr>
            <p:grpSpPr>
              <a:xfrm>
                <a:off x="5640220" y="4789745"/>
                <a:ext cx="728127" cy="251746"/>
                <a:chOff x="3968057" y="2777768"/>
                <a:chExt cx="1080002" cy="373405"/>
              </a:xfrm>
            </p:grpSpPr>
            <p:pic>
              <p:nvPicPr>
                <p:cNvPr id="57" name="Picture 4" descr="Twitter"/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68057" y="2782879"/>
                  <a:ext cx="360000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8" descr="Facebook"/>
                <p:cNvPicPr>
                  <a:picLocks noChangeAspect="1" noChangeArrowheads="1"/>
                </p:cNvPicPr>
                <p:nvPr/>
              </p:nvPicPr>
              <p:blipFill>
                <a:blip r:embed="rId9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8057" y="2777768"/>
                  <a:ext cx="360000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10" descr="YouTube"/>
                <p:cNvPicPr>
                  <a:picLocks noChangeAspect="1" noChangeArrowheads="1"/>
                </p:cNvPicPr>
                <p:nvPr/>
              </p:nvPicPr>
              <p:blipFill>
                <a:blip r:embed="rId10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88058" y="2791173"/>
                  <a:ext cx="360001" cy="36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4" name="Grupo 3"/>
            <p:cNvGrpSpPr/>
            <p:nvPr/>
          </p:nvGrpSpPr>
          <p:grpSpPr>
            <a:xfrm>
              <a:off x="7612291" y="3877156"/>
              <a:ext cx="2537146" cy="1238826"/>
              <a:chOff x="7216454" y="3877156"/>
              <a:chExt cx="2537146" cy="1238826"/>
            </a:xfrm>
          </p:grpSpPr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3081" y="3877156"/>
                <a:ext cx="1616857" cy="570914"/>
              </a:xfrm>
              <a:prstGeom prst="rect">
                <a:avLst/>
              </a:prstGeom>
            </p:spPr>
          </p:pic>
          <p:sp>
            <p:nvSpPr>
              <p:cNvPr id="45" name="Marcador de texto 5">
                <a:extLst>
                  <a:ext uri="{FF2B5EF4-FFF2-40B4-BE49-F238E27FC236}">
                    <a16:creationId xmlns="" xmlns:a16="http://schemas.microsoft.com/office/drawing/2014/main" id="{F4282CF7-3853-4CF0-B0E0-4E31A321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16454" y="4537623"/>
                <a:ext cx="2537146" cy="578359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Tx/>
                  <a:buNone/>
                  <a:defRPr sz="1800" kern="1200">
                    <a:solidFill>
                      <a:srgbClr val="46546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www.incibe.es 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s-ES" sz="1350" b="1" dirty="0" smtClean="0"/>
                  <a:t>                      </a:t>
                </a:r>
                <a:r>
                  <a:rPr lang="es-ES" sz="1350" b="1" dirty="0" err="1" smtClean="0"/>
                  <a:t>protegeempresa</a:t>
                </a:r>
                <a:endParaRPr lang="es-ES" sz="1350" b="1" dirty="0"/>
              </a:p>
            </p:txBody>
          </p:sp>
          <p:grpSp>
            <p:nvGrpSpPr>
              <p:cNvPr id="2" name="Grupo 1"/>
              <p:cNvGrpSpPr/>
              <p:nvPr/>
            </p:nvGrpSpPr>
            <p:grpSpPr>
              <a:xfrm>
                <a:off x="7315695" y="4765208"/>
                <a:ext cx="970836" cy="249153"/>
                <a:chOff x="8824517" y="4519023"/>
                <a:chExt cx="970836" cy="249153"/>
              </a:xfrm>
            </p:grpSpPr>
            <p:pic>
              <p:nvPicPr>
                <p:cNvPr id="1036" name="Picture 12" descr="Pinterest"/>
                <p:cNvPicPr>
                  <a:picLocks noChangeAspect="1" noChangeArrowheads="1"/>
                </p:cNvPicPr>
                <p:nvPr/>
              </p:nvPicPr>
              <p:blipFill>
                <a:blip r:embed="rId14">
                  <a:duotone>
                    <a:prstClr val="black"/>
                    <a:schemeClr val="tx1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54153" y="4519023"/>
                  <a:ext cx="241200" cy="241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4" descr="Twitter"/>
                <p:cNvPicPr>
                  <a:picLocks noChangeAspect="1" noChangeArrowheads="1"/>
                </p:cNvPicPr>
                <p:nvPr/>
              </p:nvPicPr>
              <p:blipFill>
                <a:blip r:embed="rId7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24517" y="4525467"/>
                  <a:ext cx="242709" cy="2427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6" descr="LinkedIN"/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09935" y="4520522"/>
                  <a:ext cx="242709" cy="2427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8" descr="Facebook"/>
                <p:cNvPicPr>
                  <a:picLocks noChangeAspect="1" noChangeArrowheads="1"/>
                </p:cNvPicPr>
                <p:nvPr/>
              </p:nvPicPr>
              <p:blipFill>
                <a:blip r:embed="rId9">
                  <a:duotone>
                    <a:prstClr val="black"/>
                    <a:srgbClr val="67757D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67226" y="4522021"/>
                  <a:ext cx="242709" cy="2427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15"/>
          <a:srcRect l="7914" t="632" r="23336" b="10605"/>
          <a:stretch/>
        </p:blipFill>
        <p:spPr>
          <a:xfrm>
            <a:off x="8296789" y="5461333"/>
            <a:ext cx="754672" cy="1048037"/>
          </a:xfrm>
          <a:prstGeom prst="rect">
            <a:avLst/>
          </a:prstGeom>
        </p:spPr>
      </p:pic>
      <p:pic>
        <p:nvPicPr>
          <p:cNvPr id="20" name="Picture 2" descr="Imagen decorativa jóvenes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33021" y="5495731"/>
            <a:ext cx="992994" cy="101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n gráfico ciberontrol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26313" y="5440310"/>
            <a:ext cx="1193011" cy="109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19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mo 24">
            <a:extLst>
              <a:ext uri="{FF2B5EF4-FFF2-40B4-BE49-F238E27FC236}">
                <a16:creationId xmlns:a16="http://schemas.microsoft.com/office/drawing/2014/main" xmlns="" id="{B7D0611F-013D-4CF9-885F-FCA38DF35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3853" y="1547252"/>
            <a:ext cx="8037954" cy="506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diagonales redondeadas 5">
            <a:extLst>
              <a:ext uri="{FF2B5EF4-FFF2-40B4-BE49-F238E27FC236}">
                <a16:creationId xmlns:a16="http://schemas.microsoft.com/office/drawing/2014/main" xmlns="" id="{02B42411-4813-4B51-B776-88A1CD39158B}"/>
              </a:ext>
            </a:extLst>
          </p:cNvPr>
          <p:cNvSpPr/>
          <p:nvPr/>
        </p:nvSpPr>
        <p:spPr>
          <a:xfrm>
            <a:off x="6079014" y="2307447"/>
            <a:ext cx="4837554" cy="2744347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3381292B-0F0B-4305-855A-3738F5670E6C}"/>
              </a:ext>
            </a:extLst>
          </p:cNvPr>
          <p:cNvSpPr txBox="1">
            <a:spLocks/>
          </p:cNvSpPr>
          <p:nvPr/>
        </p:nvSpPr>
        <p:spPr>
          <a:xfrm>
            <a:off x="6360368" y="2377786"/>
            <a:ext cx="4489938" cy="2900398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¿Cuánto tiempo dedicamos a las redes sociales?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endParaRPr lang="es-ES" sz="2400" b="0" dirty="0">
              <a:solidFill>
                <a:srgbClr val="46546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¿Por qué nos gustan?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endParaRPr lang="es-ES" sz="2400" b="0" dirty="0">
              <a:solidFill>
                <a:srgbClr val="46546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¿Conocemos los riesgos?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xmlns="" id="{48E039B3-84DC-4C11-9CEB-9F272B593DF8}"/>
              </a:ext>
            </a:extLst>
          </p:cNvPr>
          <p:cNvSpPr/>
          <p:nvPr/>
        </p:nvSpPr>
        <p:spPr>
          <a:xfrm rot="20461234">
            <a:off x="1838362" y="5894433"/>
            <a:ext cx="1023555" cy="10493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4" descr="Resultado de imagen de logo tik tok">
            <a:extLst>
              <a:ext uri="{FF2B5EF4-FFF2-40B4-BE49-F238E27FC236}">
                <a16:creationId xmlns:a16="http://schemas.microsoft.com/office/drawing/2014/main" xmlns="" id="{FB9A5D00-63F7-4FE4-B331-13DB6FE10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784987">
            <a:off x="2037611" y="5836323"/>
            <a:ext cx="768661" cy="74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F70CB7D7-5522-49DD-9650-81CC184F9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809" y="94638"/>
            <a:ext cx="7165729" cy="865454"/>
          </a:xfrm>
        </p:spPr>
        <p:txBody>
          <a:bodyPr>
            <a:noAutofit/>
          </a:bodyPr>
          <a:lstStyle/>
          <a:p>
            <a:r>
              <a:rPr lang="es-ES" sz="3400" dirty="0"/>
              <a:t>NUESTRA RUTINA DE REDES SOCIALES</a:t>
            </a:r>
          </a:p>
        </p:txBody>
      </p:sp>
    </p:spTree>
    <p:extLst>
      <p:ext uri="{BB962C8B-B14F-4D97-AF65-F5344CB8AC3E}">
        <p14:creationId xmlns:p14="http://schemas.microsoft.com/office/powerpoint/2010/main" val="998840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3B71B4E-6C0B-4D37-8CF7-8074CE10A4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¿QUÉ HAS APRENDIDO?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0B44C6BE-E56F-4FF3-9FAE-DD916A3310EB}"/>
              </a:ext>
            </a:extLst>
          </p:cNvPr>
          <p:cNvSpPr txBox="1">
            <a:spLocks/>
          </p:cNvSpPr>
          <p:nvPr/>
        </p:nvSpPr>
        <p:spPr>
          <a:xfrm>
            <a:off x="1837592" y="4866280"/>
            <a:ext cx="8922483" cy="214658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a) Es un sinónimo de contraseña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b) Es la manera en que nos presentamos en Internet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c) Es la información que hay sobre nosotros en la Red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d) Coincide con nuestra identidad real</a:t>
            </a:r>
          </a:p>
        </p:txBody>
      </p:sp>
      <p:pic>
        <p:nvPicPr>
          <p:cNvPr id="6146" name="Picture 2" descr="demo 24">
            <a:extLst>
              <a:ext uri="{FF2B5EF4-FFF2-40B4-BE49-F238E27FC236}">
                <a16:creationId xmlns:a16="http://schemas.microsoft.com/office/drawing/2014/main" xmlns="" id="{A8629F19-96EC-4B65-9D10-7F60DA50A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37592" y="1446853"/>
            <a:ext cx="4123407" cy="325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xmlns="" id="{96405C8F-EFE0-404C-A058-C5A2B06DB228}"/>
              </a:ext>
            </a:extLst>
          </p:cNvPr>
          <p:cNvSpPr/>
          <p:nvPr/>
        </p:nvSpPr>
        <p:spPr>
          <a:xfrm>
            <a:off x="6446767" y="1802422"/>
            <a:ext cx="3936947" cy="1872763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7C7315A8-40B5-4C08-B783-5FBB777992BB}"/>
              </a:ext>
            </a:extLst>
          </p:cNvPr>
          <p:cNvSpPr txBox="1">
            <a:spLocks/>
          </p:cNvSpPr>
          <p:nvPr/>
        </p:nvSpPr>
        <p:spPr>
          <a:xfrm>
            <a:off x="6446768" y="2355306"/>
            <a:ext cx="4253405" cy="439071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¿A qué nos referimos con identidad digital?</a:t>
            </a:r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s-ES" sz="2400" b="0" dirty="0">
              <a:solidFill>
                <a:srgbClr val="46546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69551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EAEF9304-0C20-47AE-BBF6-95D9F39CE8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¿QUÉ HAS APRENDIDO?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0B44C6BE-E56F-4FF3-9FAE-DD916A3310EB}"/>
              </a:ext>
            </a:extLst>
          </p:cNvPr>
          <p:cNvSpPr txBox="1">
            <a:spLocks/>
          </p:cNvSpPr>
          <p:nvPr/>
        </p:nvSpPr>
        <p:spPr>
          <a:xfrm>
            <a:off x="1067436" y="4711419"/>
            <a:ext cx="10114913" cy="214658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AutoNum type="alphaLcParenR"/>
            </a:pPr>
            <a:r>
              <a:rPr lang="es-ES" sz="2400" b="0" dirty="0" smtClean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Sí</a:t>
            </a: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todos los que observamos la situación podemos ayudar a </a:t>
            </a:r>
            <a:r>
              <a:rPr lang="es-ES" sz="2400" b="0" dirty="0" smtClean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frenarla</a:t>
            </a:r>
            <a:endParaRPr lang="es-ES" sz="2400" b="0" dirty="0">
              <a:solidFill>
                <a:srgbClr val="46546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AutoNum type="alphaLcParenR"/>
            </a:pPr>
            <a:r>
              <a:rPr lang="es-ES" sz="2400" b="0" dirty="0" smtClean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</a:t>
            </a: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es imposible, siempre habrá acoso en </a:t>
            </a:r>
            <a:r>
              <a:rPr lang="es-ES" sz="2400" b="0" dirty="0" smtClean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Internet</a:t>
            </a:r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AutoNum type="alphaLcParenR"/>
            </a:pPr>
            <a:r>
              <a:rPr lang="es-ES" sz="2400" b="0" dirty="0" smtClean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Sí</a:t>
            </a: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si no nos unimos a las burlas y </a:t>
            </a:r>
            <a:r>
              <a:rPr lang="es-ES" sz="2400" b="0" dirty="0" smtClean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humillaciones</a:t>
            </a:r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AutoNum type="alphaLcParenR"/>
            </a:pPr>
            <a:r>
              <a:rPr lang="es-ES" sz="2400" b="0" dirty="0" smtClean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</a:t>
            </a: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algunos se lo tienen merecido</a:t>
            </a:r>
          </a:p>
        </p:txBody>
      </p:sp>
      <p:pic>
        <p:nvPicPr>
          <p:cNvPr id="6" name="Picture 2" descr="AgresiÃ³n, discusiÃ³n, conflicto, estrÃ©s, lucha">
            <a:extLst>
              <a:ext uri="{FF2B5EF4-FFF2-40B4-BE49-F238E27FC236}">
                <a16:creationId xmlns:a16="http://schemas.microsoft.com/office/drawing/2014/main" xmlns="" id="{A20FE9EC-7D9D-4D21-8F20-D818A7C56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19554" y="1481486"/>
            <a:ext cx="3995223" cy="297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xmlns="" id="{36AA6002-AF47-4533-B86E-799B6DB4D0A9}"/>
              </a:ext>
            </a:extLst>
          </p:cNvPr>
          <p:cNvSpPr/>
          <p:nvPr/>
        </p:nvSpPr>
        <p:spPr>
          <a:xfrm>
            <a:off x="1418784" y="1796366"/>
            <a:ext cx="4174589" cy="2168965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145B7191-AE14-4C5F-9296-482A134C746D}"/>
              </a:ext>
            </a:extLst>
          </p:cNvPr>
          <p:cNvSpPr txBox="1">
            <a:spLocks/>
          </p:cNvSpPr>
          <p:nvPr/>
        </p:nvSpPr>
        <p:spPr>
          <a:xfrm>
            <a:off x="1699254" y="2443303"/>
            <a:ext cx="4112863" cy="4266415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¿Tenemos poder para acabar con el ciberacoso?</a:t>
            </a:r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s-ES" sz="2800" dirty="0">
              <a:solidFill>
                <a:srgbClr val="46546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2659422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CF894B1B-CAA7-4EA1-BAD2-CEB964463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" sz="3400" dirty="0"/>
              <a:t>¿QUÉ HAS APRENDIDO?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0B44C6BE-E56F-4FF3-9FAE-DD916A3310EB}"/>
              </a:ext>
            </a:extLst>
          </p:cNvPr>
          <p:cNvSpPr txBox="1">
            <a:spLocks/>
          </p:cNvSpPr>
          <p:nvPr/>
        </p:nvSpPr>
        <p:spPr>
          <a:xfrm>
            <a:off x="809858" y="4722935"/>
            <a:ext cx="11191641" cy="2071923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514350" indent="-514350" defTabSz="914400">
              <a:lnSpc>
                <a:spcPct val="90000"/>
              </a:lnSpc>
              <a:spcBef>
                <a:spcPts val="1000"/>
              </a:spcBef>
              <a:buAutoNum type="alphaLcParenR"/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Permite activar un teléfono </a:t>
            </a:r>
            <a:r>
              <a:rPr lang="es-ES" sz="2400" b="0" dirty="0" smtClean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nuevo</a:t>
            </a:r>
          </a:p>
          <a:p>
            <a:pPr marL="514350" indent="-514350" defTabSz="914400">
              <a:lnSpc>
                <a:spcPct val="90000"/>
              </a:lnSpc>
              <a:spcBef>
                <a:spcPts val="1000"/>
              </a:spcBef>
              <a:buAutoNum type="alphaLcParenR"/>
            </a:pPr>
            <a:r>
              <a:rPr lang="es-ES" sz="2400" b="0" dirty="0" smtClean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 </a:t>
            </a: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ayuda a proteger mejor tus cuentas de redes sociales y correo </a:t>
            </a:r>
            <a:r>
              <a:rPr lang="es-ES" sz="2400" b="0" dirty="0" smtClean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electrónico</a:t>
            </a:r>
          </a:p>
          <a:p>
            <a:pPr marL="514350" indent="-514350" defTabSz="914400">
              <a:lnSpc>
                <a:spcPct val="90000"/>
              </a:lnSpc>
              <a:spcBef>
                <a:spcPts val="1000"/>
              </a:spcBef>
              <a:buAutoNum type="alphaLcParenR"/>
            </a:pPr>
            <a:r>
              <a:rPr lang="es-ES" sz="2400" b="0" dirty="0" smtClean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 </a:t>
            </a: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 proceso muy complejo, no merece la </a:t>
            </a:r>
            <a:r>
              <a:rPr lang="es-ES" sz="2400" b="0" dirty="0" smtClean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pena</a:t>
            </a:r>
          </a:p>
          <a:p>
            <a:pPr marL="514350" indent="-514350" defTabSz="914400">
              <a:lnSpc>
                <a:spcPct val="90000"/>
              </a:lnSpc>
              <a:spcBef>
                <a:spcPts val="1000"/>
              </a:spcBef>
              <a:buAutoNum type="alphaLcParenR"/>
            </a:pPr>
            <a:r>
              <a:rPr lang="es-ES" sz="2400" b="0" dirty="0" smtClean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Utiliza </a:t>
            </a: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 mensaje de texto para autentificarte</a:t>
            </a:r>
          </a:p>
        </p:txBody>
      </p:sp>
      <p:pic>
        <p:nvPicPr>
          <p:cNvPr id="6" name="Picture 2" descr="demo 24">
            <a:extLst>
              <a:ext uri="{FF2B5EF4-FFF2-40B4-BE49-F238E27FC236}">
                <a16:creationId xmlns:a16="http://schemas.microsoft.com/office/drawing/2014/main" xmlns="" id="{0C02CC77-713B-44CB-BF47-31361CF6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21840" y="1454166"/>
            <a:ext cx="4174160" cy="31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xmlns="" id="{F81241D8-E6BC-47D4-B883-508DE28CB55D}"/>
              </a:ext>
            </a:extLst>
          </p:cNvPr>
          <p:cNvSpPr/>
          <p:nvPr/>
        </p:nvSpPr>
        <p:spPr>
          <a:xfrm>
            <a:off x="6690947" y="1802423"/>
            <a:ext cx="3749194" cy="1802424"/>
          </a:xfrm>
          <a:prstGeom prst="roundRect">
            <a:avLst/>
          </a:prstGeom>
          <a:solidFill>
            <a:srgbClr val="336699">
              <a:alpha val="1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7945178E-83B4-412B-9BB6-281164A26BDE}"/>
              </a:ext>
            </a:extLst>
          </p:cNvPr>
          <p:cNvSpPr txBox="1">
            <a:spLocks/>
          </p:cNvSpPr>
          <p:nvPr/>
        </p:nvSpPr>
        <p:spPr>
          <a:xfrm>
            <a:off x="6812003" y="2308547"/>
            <a:ext cx="3628137" cy="135793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 verificación en dos pasos…</a:t>
            </a: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600" dirty="0">
              <a:solidFill>
                <a:srgbClr val="336699"/>
              </a:solidFill>
            </a:endParaRPr>
          </a:p>
          <a:p>
            <a:pPr marL="457200" indent="-457200" algn="ctr">
              <a:buFont typeface="Wingdings" panose="05000000000000000000" pitchFamily="2" charset="2"/>
              <a:buChar char="§"/>
            </a:pPr>
            <a:endParaRPr lang="es-ES" sz="3000" dirty="0"/>
          </a:p>
        </p:txBody>
      </p:sp>
    </p:spTree>
    <p:extLst>
      <p:ext uri="{BB962C8B-B14F-4D97-AF65-F5344CB8AC3E}">
        <p14:creationId xmlns:p14="http://schemas.microsoft.com/office/powerpoint/2010/main" val="489235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352D6AC1-D622-4028-9F6B-A4DE9DF46E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Gracias por vuestra atención</a:t>
            </a:r>
          </a:p>
        </p:txBody>
      </p:sp>
    </p:spTree>
    <p:extLst>
      <p:ext uri="{BB962C8B-B14F-4D97-AF65-F5344CB8AC3E}">
        <p14:creationId xmlns:p14="http://schemas.microsoft.com/office/powerpoint/2010/main" val="1477699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871121" y="3457303"/>
            <a:ext cx="940262" cy="209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862149" y="2063931"/>
            <a:ext cx="8926285" cy="2778035"/>
          </a:xfrm>
        </p:spPr>
        <p:txBody>
          <a:bodyPr/>
          <a:lstStyle/>
          <a:p>
            <a:pPr algn="just"/>
            <a:r>
              <a:rPr lang="es-ES" sz="1200" dirty="0">
                <a:solidFill>
                  <a:schemeClr val="tx1"/>
                </a:solidFill>
              </a:rPr>
              <a:t>LICENCIA DE CONTENIDOS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s-ES" sz="900" b="0" dirty="0">
                <a:solidFill>
                  <a:schemeClr val="tx1"/>
                </a:solidFill>
              </a:rPr>
              <a:t>La presente publicación pertenece a Instituto Nacional de </a:t>
            </a:r>
            <a:r>
              <a:rPr lang="es-ES" sz="900" b="0" dirty="0" err="1">
                <a:solidFill>
                  <a:schemeClr val="tx1"/>
                </a:solidFill>
              </a:rPr>
              <a:t>Ciberseguridad</a:t>
            </a:r>
            <a:r>
              <a:rPr lang="es-ES" sz="900" b="0" dirty="0">
                <a:solidFill>
                  <a:schemeClr val="tx1"/>
                </a:solidFill>
              </a:rPr>
              <a:t> (INCIBE) y está bajo licencia Reconocimiento-No </a:t>
            </a:r>
            <a:r>
              <a:rPr lang="es-ES" sz="900" b="0" dirty="0" smtClean="0">
                <a:solidFill>
                  <a:schemeClr val="tx1"/>
                </a:solidFill>
              </a:rPr>
              <a:t>Comercial-</a:t>
            </a:r>
            <a:r>
              <a:rPr lang="es-ES" sz="900" b="0" dirty="0" err="1" smtClean="0">
                <a:solidFill>
                  <a:schemeClr val="tx1"/>
                </a:solidFill>
              </a:rPr>
              <a:t>CompartirIgual</a:t>
            </a:r>
            <a:r>
              <a:rPr lang="es-ES" sz="900" b="0" dirty="0" smtClean="0">
                <a:solidFill>
                  <a:schemeClr val="tx1"/>
                </a:solidFill>
              </a:rPr>
              <a:t> </a:t>
            </a:r>
            <a:r>
              <a:rPr lang="es-ES" sz="900" b="0" dirty="0">
                <a:solidFill>
                  <a:schemeClr val="tx1"/>
                </a:solidFill>
              </a:rPr>
              <a:t>4.0 Internacional de </a:t>
            </a:r>
            <a:r>
              <a:rPr lang="es-ES" sz="900" b="0" dirty="0" err="1">
                <a:solidFill>
                  <a:schemeClr val="tx1"/>
                </a:solidFill>
              </a:rPr>
              <a:t>Creative</a:t>
            </a:r>
            <a:r>
              <a:rPr lang="es-ES" sz="900" b="0" dirty="0">
                <a:solidFill>
                  <a:schemeClr val="tx1"/>
                </a:solidFill>
              </a:rPr>
              <a:t> </a:t>
            </a:r>
            <a:r>
              <a:rPr lang="es-ES" sz="900" b="0" dirty="0" err="1">
                <a:solidFill>
                  <a:schemeClr val="tx1"/>
                </a:solidFill>
              </a:rPr>
              <a:t>Commons</a:t>
            </a:r>
            <a:r>
              <a:rPr lang="es-ES" sz="900" b="0" dirty="0">
                <a:solidFill>
                  <a:schemeClr val="tx1"/>
                </a:solidFill>
              </a:rPr>
              <a:t>. Por esta razón está permitido copiar, distribuir y comunicar públicamente esta obra bajo las condiciones siguientes: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900" dirty="0" smtClean="0">
                <a:solidFill>
                  <a:schemeClr val="tx1"/>
                </a:solidFill>
              </a:rPr>
              <a:t>Reconocimiento</a:t>
            </a:r>
            <a:r>
              <a:rPr lang="es-ES" sz="900" b="0" dirty="0">
                <a:solidFill>
                  <a:schemeClr val="tx1"/>
                </a:solidFill>
              </a:rPr>
              <a:t>. El contenido de esta publicación se puede reproducir total o parcialmente por terceros, citando su procedencia y haciendo referencia expresa a INCIBE y su sitio web: </a:t>
            </a:r>
            <a:r>
              <a:rPr lang="es-ES" sz="900" b="0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s-ES" sz="900" b="0" dirty="0">
                <a:solidFill>
                  <a:schemeClr val="tx1"/>
                </a:solidFill>
                <a:hlinkClick r:id="rId2"/>
              </a:rPr>
              <a:t>://</a:t>
            </a:r>
            <a:r>
              <a:rPr lang="es-ES" sz="900" b="0" dirty="0" smtClean="0">
                <a:solidFill>
                  <a:schemeClr val="tx1"/>
                </a:solidFill>
                <a:hlinkClick r:id="rId2"/>
              </a:rPr>
              <a:t>www.incibe.es</a:t>
            </a:r>
            <a:r>
              <a:rPr lang="es-ES" sz="900" b="0" dirty="0" smtClean="0">
                <a:solidFill>
                  <a:schemeClr val="tx1"/>
                </a:solidFill>
              </a:rPr>
              <a:t>. Dicho </a:t>
            </a:r>
            <a:r>
              <a:rPr lang="es-ES" sz="900" b="0" dirty="0">
                <a:solidFill>
                  <a:schemeClr val="tx1"/>
                </a:solidFill>
              </a:rPr>
              <a:t>reconocimiento no podrá en ningún caso sugerir que INCIBE presta apoyo a dicho tercero o apoya el uso que hace de su obra.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900" dirty="0">
                <a:solidFill>
                  <a:schemeClr val="tx1"/>
                </a:solidFill>
              </a:rPr>
              <a:t>Uso No Comercial</a:t>
            </a:r>
            <a:r>
              <a:rPr lang="es-ES" sz="900" b="0" dirty="0">
                <a:solidFill>
                  <a:schemeClr val="tx1"/>
                </a:solidFill>
              </a:rPr>
              <a:t>. El material original y los trabajos derivados pueden ser distribuidos, copiados y exhibidos mientras su uso no tenga fines comerciales.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900" dirty="0">
                <a:solidFill>
                  <a:schemeClr val="tx1"/>
                </a:solidFill>
              </a:rPr>
              <a:t>Compartir Igual</a:t>
            </a:r>
            <a:r>
              <a:rPr lang="es-ES" sz="900" b="0" dirty="0">
                <a:solidFill>
                  <a:schemeClr val="tx1"/>
                </a:solidFill>
              </a:rPr>
              <a:t>. Si altera o transforma esta obra, o genera una obra derivada, sólo puede distribuirla bajo esta misma licencia.</a:t>
            </a:r>
          </a:p>
          <a:p>
            <a:pPr algn="just">
              <a:spcBef>
                <a:spcPts val="600"/>
              </a:spcBef>
            </a:pPr>
            <a:r>
              <a:rPr lang="es-ES" sz="900" b="0" dirty="0">
                <a:solidFill>
                  <a:schemeClr val="tx1"/>
                </a:solidFill>
              </a:rPr>
              <a:t>Al reutilizar o distribuir la obra, tiene que dejar bien claro los términos de la licencia de esta obra.</a:t>
            </a:r>
          </a:p>
          <a:p>
            <a:pPr algn="just">
              <a:spcBef>
                <a:spcPts val="600"/>
              </a:spcBef>
            </a:pPr>
            <a:r>
              <a:rPr lang="es-ES" sz="900" b="0" dirty="0">
                <a:solidFill>
                  <a:schemeClr val="tx1"/>
                </a:solidFill>
              </a:rPr>
              <a:t>Alguna de estas condiciones puede no aplicarse si se obtiene el permiso de INCIBE como titular </a:t>
            </a:r>
            <a:r>
              <a:rPr lang="es-ES" sz="900" b="0" dirty="0" smtClean="0">
                <a:solidFill>
                  <a:schemeClr val="tx1"/>
                </a:solidFill>
              </a:rPr>
              <a:t>de los </a:t>
            </a:r>
            <a:r>
              <a:rPr lang="es-ES" sz="900" b="0" dirty="0">
                <a:solidFill>
                  <a:schemeClr val="tx1"/>
                </a:solidFill>
              </a:rPr>
              <a:t>derechos de autor.</a:t>
            </a:r>
          </a:p>
          <a:p>
            <a:pPr algn="just"/>
            <a:endParaRPr lang="es-ES" sz="900" b="0" i="1" dirty="0">
              <a:solidFill>
                <a:schemeClr val="tx1"/>
              </a:solidFill>
            </a:endParaRPr>
          </a:p>
          <a:p>
            <a:pPr algn="just"/>
            <a:r>
              <a:rPr lang="es-ES" sz="900" b="0" i="1" dirty="0">
                <a:solidFill>
                  <a:schemeClr val="tx1"/>
                </a:solidFill>
              </a:rPr>
              <a:t>Texto completo de la </a:t>
            </a:r>
            <a:r>
              <a:rPr lang="es-ES" sz="900" b="0" i="1" dirty="0" smtClean="0">
                <a:solidFill>
                  <a:schemeClr val="tx1"/>
                </a:solidFill>
              </a:rPr>
              <a:t>licencia: </a:t>
            </a:r>
            <a:r>
              <a:rPr lang="es-ES" sz="900" b="0" i="1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s-ES" sz="900" b="0" i="1" dirty="0">
                <a:solidFill>
                  <a:schemeClr val="tx1"/>
                </a:solidFill>
                <a:hlinkClick r:id="rId3"/>
              </a:rPr>
              <a:t>://</a:t>
            </a:r>
            <a:r>
              <a:rPr lang="es-ES" sz="900" b="0" i="1" dirty="0" smtClean="0">
                <a:solidFill>
                  <a:schemeClr val="tx1"/>
                </a:solidFill>
                <a:hlinkClick r:id="rId3"/>
              </a:rPr>
              <a:t>creativecommons.org/licenses/by-nc-sa/4.0/deed.es_ES</a:t>
            </a:r>
            <a:r>
              <a:rPr lang="es-ES" sz="900" b="0" i="1" dirty="0" smtClean="0">
                <a:solidFill>
                  <a:schemeClr val="tx1"/>
                </a:solidFill>
              </a:rPr>
              <a:t> </a:t>
            </a:r>
            <a:endParaRPr lang="es-ES" sz="900" b="0" i="1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643" y="3840481"/>
            <a:ext cx="1621791" cy="56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23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A7ABD2E8-046A-4F01-A09A-3D26856CF3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87923"/>
            <a:ext cx="7101010" cy="872169"/>
          </a:xfrm>
        </p:spPr>
        <p:txBody>
          <a:bodyPr>
            <a:noAutofit/>
          </a:bodyPr>
          <a:lstStyle/>
          <a:p>
            <a:r>
              <a:rPr lang="es-ES" sz="3400" dirty="0" smtClean="0"/>
              <a:t>SABEMOS QUE EXISTEN RIESGOS</a:t>
            </a:r>
            <a:endParaRPr lang="es-ES" sz="3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32C7B907-1579-49C6-8EFB-21C58D725B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856" y="1518058"/>
            <a:ext cx="7836279" cy="293559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E6D052F3-9D0F-4D87-933F-1F1F240762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1856" y="4563208"/>
            <a:ext cx="8340211" cy="229479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C0C61F5F-136B-4FD0-ABB0-F8E793C2E18E}"/>
              </a:ext>
            </a:extLst>
          </p:cNvPr>
          <p:cNvSpPr/>
          <p:nvPr/>
        </p:nvSpPr>
        <p:spPr>
          <a:xfrm>
            <a:off x="1567363" y="4460720"/>
            <a:ext cx="8069005" cy="1376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1069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CA6761D-292E-4C46-8755-F9A627CC5C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0"/>
            <a:ext cx="7320817" cy="960092"/>
          </a:xfrm>
        </p:spPr>
        <p:txBody>
          <a:bodyPr>
            <a:noAutofit/>
          </a:bodyPr>
          <a:lstStyle/>
          <a:p>
            <a:r>
              <a:rPr lang="es-ES" sz="3400" dirty="0"/>
              <a:t>CONTENIDOS POTENCIALMENTE PELIGROSOS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xmlns="" id="{88C1C84B-E9CE-4168-A30B-ED13CB3B243D}"/>
              </a:ext>
            </a:extLst>
          </p:cNvPr>
          <p:cNvGrpSpPr/>
          <p:nvPr/>
        </p:nvGrpSpPr>
        <p:grpSpPr>
          <a:xfrm>
            <a:off x="1964249" y="1456471"/>
            <a:ext cx="8050438" cy="5116357"/>
            <a:chOff x="546780" y="524315"/>
            <a:chExt cx="8050438" cy="5116357"/>
          </a:xfrm>
        </p:grpSpPr>
        <p:pic>
          <p:nvPicPr>
            <p:cNvPr id="5" name="Picture 2" descr="demo 24">
              <a:extLst>
                <a:ext uri="{FF2B5EF4-FFF2-40B4-BE49-F238E27FC236}">
                  <a16:creationId xmlns:a16="http://schemas.microsoft.com/office/drawing/2014/main" xmlns="" id="{0AC37A3D-ED09-48EB-9B5C-01D64235E2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6780" y="524315"/>
              <a:ext cx="3363889" cy="2391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demo 24">
              <a:extLst>
                <a:ext uri="{FF2B5EF4-FFF2-40B4-BE49-F238E27FC236}">
                  <a16:creationId xmlns:a16="http://schemas.microsoft.com/office/drawing/2014/main" xmlns="" id="{045B0EEC-9FE1-42CF-918B-5F7E104B25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6781" y="3298661"/>
              <a:ext cx="3363888" cy="2323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xmlns="" id="{39980D75-A7CB-497B-B4F1-263CBEBAB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0045" y="3298661"/>
              <a:ext cx="3517173" cy="2342011"/>
            </a:xfrm>
            <a:prstGeom prst="rect">
              <a:avLst/>
            </a:prstGeom>
          </p:spPr>
        </p:pic>
      </p:grpSp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478806FC-F613-49BF-8B80-49F9E67BD3CD}"/>
              </a:ext>
            </a:extLst>
          </p:cNvPr>
          <p:cNvSpPr txBox="1">
            <a:spLocks/>
          </p:cNvSpPr>
          <p:nvPr/>
        </p:nvSpPr>
        <p:spPr>
          <a:xfrm>
            <a:off x="6202534" y="1441938"/>
            <a:ext cx="4119636" cy="4182418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5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Contenidos para otras edades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5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Contenidos que no entendemos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5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Contenidos negativos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5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Contenidos falsos</a:t>
            </a:r>
          </a:p>
        </p:txBody>
      </p:sp>
    </p:spTree>
    <p:extLst>
      <p:ext uri="{BB962C8B-B14F-4D97-AF65-F5344CB8AC3E}">
        <p14:creationId xmlns:p14="http://schemas.microsoft.com/office/powerpoint/2010/main" val="1877344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emo 24">
            <a:extLst>
              <a:ext uri="{FF2B5EF4-FFF2-40B4-BE49-F238E27FC236}">
                <a16:creationId xmlns:a16="http://schemas.microsoft.com/office/drawing/2014/main" xmlns="" id="{DCFF3215-F0B7-4491-B0CE-58FD69AFE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 bwMode="auto">
          <a:xfrm>
            <a:off x="2532185" y="1610374"/>
            <a:ext cx="7983415" cy="514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ABB4694D-F712-47A4-AFC4-72553FF9A0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5846" y="0"/>
            <a:ext cx="7403123" cy="960092"/>
          </a:xfrm>
        </p:spPr>
        <p:txBody>
          <a:bodyPr>
            <a:noAutofit/>
          </a:bodyPr>
          <a:lstStyle/>
          <a:p>
            <a:r>
              <a:rPr lang="es-ES" sz="3400" dirty="0"/>
              <a:t>CONTACTO CON COMUNIDADES PELIGROSAS</a:t>
            </a:r>
          </a:p>
        </p:txBody>
      </p:sp>
      <p:sp>
        <p:nvSpPr>
          <p:cNvPr id="6" name="Rectángulo: esquinas diagonales redondeadas 5">
            <a:extLst>
              <a:ext uri="{FF2B5EF4-FFF2-40B4-BE49-F238E27FC236}">
                <a16:creationId xmlns:a16="http://schemas.microsoft.com/office/drawing/2014/main" xmlns="" id="{1BC38B18-2370-48EE-AA57-A0D942CB74E9}"/>
              </a:ext>
            </a:extLst>
          </p:cNvPr>
          <p:cNvSpPr/>
          <p:nvPr/>
        </p:nvSpPr>
        <p:spPr>
          <a:xfrm>
            <a:off x="139486" y="4482405"/>
            <a:ext cx="4429922" cy="1914500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0A48862B-A261-4ED8-B580-34A1B6305742}"/>
              </a:ext>
            </a:extLst>
          </p:cNvPr>
          <p:cNvSpPr txBox="1">
            <a:spLocks/>
          </p:cNvSpPr>
          <p:nvPr/>
        </p:nvSpPr>
        <p:spPr>
          <a:xfrm>
            <a:off x="959963" y="4552840"/>
            <a:ext cx="4122190" cy="2700320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Contenidos sobre: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Extremismo, odio y violencia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Riesgos para la salud</a:t>
            </a:r>
          </a:p>
        </p:txBody>
      </p:sp>
    </p:spTree>
    <p:extLst>
      <p:ext uri="{BB962C8B-B14F-4D97-AF65-F5344CB8AC3E}">
        <p14:creationId xmlns:p14="http://schemas.microsoft.com/office/powerpoint/2010/main" val="3455774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5B782019-492F-45D0-B6CE-5F87FA7805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5" y="0"/>
            <a:ext cx="6819223" cy="960092"/>
          </a:xfrm>
        </p:spPr>
        <p:txBody>
          <a:bodyPr>
            <a:noAutofit/>
          </a:bodyPr>
          <a:lstStyle/>
          <a:p>
            <a:r>
              <a:rPr lang="es-ES" sz="3400" dirty="0" smtClean="0"/>
              <a:t>LOS RETOS VIRALES Y SUS RIESGOS</a:t>
            </a:r>
            <a:endParaRPr lang="es-ES" sz="3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781192A7-AABC-4B6D-82A5-5CC204A736A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552" y="1433650"/>
            <a:ext cx="5156608" cy="276919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B01C2823-373E-446B-AF09-FB5CF96C90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7062" y="4280135"/>
            <a:ext cx="5258270" cy="223303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79BBA81C-E8C4-489E-A2B7-2595C2BFB15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4096" y="1442442"/>
            <a:ext cx="2953381" cy="541555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xmlns="" id="{935DA5B2-FD8A-42EB-AABD-8F508AB15030}"/>
              </a:ext>
            </a:extLst>
          </p:cNvPr>
          <p:cNvSpPr/>
          <p:nvPr/>
        </p:nvSpPr>
        <p:spPr>
          <a:xfrm>
            <a:off x="1969478" y="4177646"/>
            <a:ext cx="5244695" cy="1745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26AEBEA6-7DAD-4C74-9A39-C975AA5AB88F}"/>
              </a:ext>
            </a:extLst>
          </p:cNvPr>
          <p:cNvSpPr/>
          <p:nvPr/>
        </p:nvSpPr>
        <p:spPr>
          <a:xfrm rot="16200000">
            <a:off x="4348923" y="3889839"/>
            <a:ext cx="5851079" cy="11974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152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567C6E5F-C56E-419E-BDC5-3530D21E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MI PRIVACIDAD EN LÍNEA</a:t>
            </a:r>
          </a:p>
        </p:txBody>
      </p:sp>
      <p:sp>
        <p:nvSpPr>
          <p:cNvPr id="5" name="Rectángulo: esquinas diagonales redondeadas 4">
            <a:extLst>
              <a:ext uri="{FF2B5EF4-FFF2-40B4-BE49-F238E27FC236}">
                <a16:creationId xmlns:a16="http://schemas.microsoft.com/office/drawing/2014/main" xmlns="" id="{FE28331D-65DA-4832-B5DD-3D619FF57999}"/>
              </a:ext>
            </a:extLst>
          </p:cNvPr>
          <p:cNvSpPr/>
          <p:nvPr/>
        </p:nvSpPr>
        <p:spPr>
          <a:xfrm>
            <a:off x="1919610" y="4903304"/>
            <a:ext cx="8348870" cy="1497496"/>
          </a:xfrm>
          <a:prstGeom prst="round2DiagRect">
            <a:avLst/>
          </a:prstGeom>
          <a:solidFill>
            <a:schemeClr val="bg1">
              <a:alpha val="9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8553B117-AAD9-40E4-88FD-578C3410219E}"/>
              </a:ext>
            </a:extLst>
          </p:cNvPr>
          <p:cNvSpPr txBox="1">
            <a:spLocks/>
          </p:cNvSpPr>
          <p:nvPr/>
        </p:nvSpPr>
        <p:spPr>
          <a:xfrm>
            <a:off x="1919611" y="5748206"/>
            <a:ext cx="8833381" cy="2447504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¿Cuánta información existe sobre ti en Internet?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2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¿Tienes control sobre tus datos?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0ED9A8C0-1DF1-44C7-B9AF-E45B711A26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6010" y="1238049"/>
            <a:ext cx="4508034" cy="40230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12A73AF7-F961-4E82-82DD-12F6653C10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5758" y="1284943"/>
            <a:ext cx="4466321" cy="395284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7B3E99B6-E80C-469A-BC18-3FE0D8F933CC}"/>
              </a:ext>
            </a:extLst>
          </p:cNvPr>
          <p:cNvSpPr/>
          <p:nvPr/>
        </p:nvSpPr>
        <p:spPr>
          <a:xfrm>
            <a:off x="1522044" y="5314515"/>
            <a:ext cx="9144000" cy="1024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49D2C068-A37A-4102-BA4C-0FA3ADF92680}"/>
              </a:ext>
            </a:extLst>
          </p:cNvPr>
          <p:cNvSpPr/>
          <p:nvPr/>
        </p:nvSpPr>
        <p:spPr>
          <a:xfrm rot="16200000">
            <a:off x="4027487" y="3186699"/>
            <a:ext cx="4174828" cy="12576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8373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4EF65071-A358-48CE-9BFE-3E07A98DC2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074" y="0"/>
            <a:ext cx="7300429" cy="960092"/>
          </a:xfrm>
        </p:spPr>
        <p:txBody>
          <a:bodyPr>
            <a:noAutofit/>
          </a:bodyPr>
          <a:lstStyle/>
          <a:p>
            <a:r>
              <a:rPr lang="es-ES" sz="3400" dirty="0" smtClean="0"/>
              <a:t>LA BÚSQUEDA DE RECONOCIMIENTO SOCIAL</a:t>
            </a:r>
            <a:endParaRPr lang="es-ES" sz="3400" dirty="0"/>
          </a:p>
        </p:txBody>
      </p:sp>
      <p:pic>
        <p:nvPicPr>
          <p:cNvPr id="6146" name="Picture 2" descr="demo 24">
            <a:extLst>
              <a:ext uri="{FF2B5EF4-FFF2-40B4-BE49-F238E27FC236}">
                <a16:creationId xmlns:a16="http://schemas.microsoft.com/office/drawing/2014/main" xmlns="" id="{6755F019-DCDC-4F3C-A561-5BAA987A9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49503" y="1664270"/>
            <a:ext cx="8223738" cy="519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: esquinas diagonales redondeadas 5">
            <a:extLst>
              <a:ext uri="{FF2B5EF4-FFF2-40B4-BE49-F238E27FC236}">
                <a16:creationId xmlns:a16="http://schemas.microsoft.com/office/drawing/2014/main" xmlns="" id="{C481FBDC-53BC-4A91-AC10-F2A7C868ABF6}"/>
              </a:ext>
            </a:extLst>
          </p:cNvPr>
          <p:cNvSpPr/>
          <p:nvPr/>
        </p:nvSpPr>
        <p:spPr>
          <a:xfrm>
            <a:off x="8133612" y="2171699"/>
            <a:ext cx="2849219" cy="3528345"/>
          </a:xfrm>
          <a:prstGeom prst="round2Diag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xmlns="" id="{7FD6EAEB-9B7E-48CC-9605-7ECDF9CCDB93}"/>
              </a:ext>
            </a:extLst>
          </p:cNvPr>
          <p:cNvSpPr txBox="1">
            <a:spLocks/>
          </p:cNvSpPr>
          <p:nvPr/>
        </p:nvSpPr>
        <p:spPr>
          <a:xfrm>
            <a:off x="8260061" y="2312377"/>
            <a:ext cx="2722771" cy="2220248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Buscamos…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Formar parte de un grupo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Popularidad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Amistades con gustos en común</a:t>
            </a:r>
          </a:p>
          <a:p>
            <a:pPr marL="228600" indent="-228600" defTabSz="914400">
              <a:lnSpc>
                <a:spcPct val="90000"/>
              </a:lnSpc>
              <a:spcBef>
                <a:spcPts val="1000"/>
              </a:spcBef>
              <a:buBlip>
                <a:blip r:embed="rId3"/>
              </a:buBlip>
            </a:pPr>
            <a:r>
              <a:rPr lang="es-ES" sz="2400" b="0" dirty="0">
                <a:solidFill>
                  <a:srgbClr val="46546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Aceptación</a:t>
            </a:r>
            <a:endParaRPr lang="es-ES" sz="2400" b="0" dirty="0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13094"/>
      </p:ext>
    </p:extLst>
  </p:cSld>
  <p:clrMapOvr>
    <a:masterClrMapping/>
  </p:clrMapOvr>
</p:sld>
</file>

<file path=ppt/theme/theme1.xml><?xml version="1.0" encoding="utf-8"?>
<a:theme xmlns:a="http://schemas.openxmlformats.org/drawingml/2006/main" name="INCIBE_plantilla">
  <a:themeElements>
    <a:clrScheme name="Personalizados 1">
      <a:dk1>
        <a:srgbClr val="000000"/>
      </a:dk1>
      <a:lt1>
        <a:srgbClr val="FFFFFF"/>
      </a:lt1>
      <a:dk2>
        <a:srgbClr val="CD2C37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alizados 1">
    <a:dk1>
      <a:srgbClr val="000000"/>
    </a:dk1>
    <a:lt1>
      <a:srgbClr val="FFFFFF"/>
    </a:lt1>
    <a:dk2>
      <a:srgbClr val="CD2C37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Personalizados 1">
    <a:dk1>
      <a:srgbClr val="000000"/>
    </a:dk1>
    <a:lt1>
      <a:srgbClr val="FFFFFF"/>
    </a:lt1>
    <a:dk2>
      <a:srgbClr val="CD2C37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IS4K_PresentacionCC_5_8_años_v1-NUEVODISEÑO</Template>
  <TotalTime>0</TotalTime>
  <Words>909</Words>
  <Application>Microsoft Office PowerPoint</Application>
  <PresentationFormat>Panorámica</PresentationFormat>
  <Paragraphs>164</Paragraphs>
  <Slides>34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INCIBE_plantilla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2019-02-01T17:16:57Z</dcterms:created>
  <dcterms:modified xsi:type="dcterms:W3CDTF">2021-08-04T11:50:15Z</dcterms:modified>
</cp:coreProperties>
</file>